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0" r:id="rId3"/>
    <p:sldId id="289" r:id="rId4"/>
    <p:sldId id="301" r:id="rId5"/>
    <p:sldId id="283" r:id="rId6"/>
    <p:sldId id="303" r:id="rId7"/>
    <p:sldId id="304" r:id="rId8"/>
    <p:sldId id="306" r:id="rId9"/>
    <p:sldId id="305" r:id="rId10"/>
    <p:sldId id="307" r:id="rId11"/>
    <p:sldId id="308" r:id="rId12"/>
    <p:sldId id="286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218"/>
    <a:srgbClr val="353A0C"/>
    <a:srgbClr val="5861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A2E8E8-C265-4011-BBBF-90220FB4923C}" v="443" dt="2020-10-18T08:45:30.2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0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 aera" userId="c1106f164d93d536" providerId="LiveId" clId="{09A2E8E8-C265-4011-BBBF-90220FB4923C}"/>
    <pc:docChg chg="undo redo custSel mod addSld delSld modSld sldOrd">
      <pc:chgData name="han aera" userId="c1106f164d93d536" providerId="LiveId" clId="{09A2E8E8-C265-4011-BBBF-90220FB4923C}" dt="2020-10-19T04:37:20.494" v="5669" actId="47"/>
      <pc:docMkLst>
        <pc:docMk/>
      </pc:docMkLst>
      <pc:sldChg chg="modSp mod">
        <pc:chgData name="han aera" userId="c1106f164d93d536" providerId="LiveId" clId="{09A2E8E8-C265-4011-BBBF-90220FB4923C}" dt="2020-10-18T07:37:53.055" v="233" actId="20577"/>
        <pc:sldMkLst>
          <pc:docMk/>
          <pc:sldMk cId="2807397139" sldId="256"/>
        </pc:sldMkLst>
        <pc:spChg chg="mod">
          <ac:chgData name="han aera" userId="c1106f164d93d536" providerId="LiveId" clId="{09A2E8E8-C265-4011-BBBF-90220FB4923C}" dt="2020-10-18T07:37:53.055" v="233" actId="20577"/>
          <ac:spMkLst>
            <pc:docMk/>
            <pc:sldMk cId="2807397139" sldId="256"/>
            <ac:spMk id="2" creationId="{00000000-0000-0000-0000-000000000000}"/>
          </ac:spMkLst>
        </pc:spChg>
      </pc:sldChg>
      <pc:sldChg chg="del">
        <pc:chgData name="han aera" userId="c1106f164d93d536" providerId="LiveId" clId="{09A2E8E8-C265-4011-BBBF-90220FB4923C}" dt="2020-10-18T07:35:33.205" v="0" actId="47"/>
        <pc:sldMkLst>
          <pc:docMk/>
          <pc:sldMk cId="4047796830" sldId="274"/>
        </pc:sldMkLst>
      </pc:sldChg>
      <pc:sldChg chg="del">
        <pc:chgData name="han aera" userId="c1106f164d93d536" providerId="LiveId" clId="{09A2E8E8-C265-4011-BBBF-90220FB4923C}" dt="2020-10-18T07:35:33.945" v="1" actId="47"/>
        <pc:sldMkLst>
          <pc:docMk/>
          <pc:sldMk cId="523545851" sldId="275"/>
        </pc:sldMkLst>
      </pc:sldChg>
      <pc:sldChg chg="del">
        <pc:chgData name="han aera" userId="c1106f164d93d536" providerId="LiveId" clId="{09A2E8E8-C265-4011-BBBF-90220FB4923C}" dt="2020-10-18T07:35:34.727" v="2" actId="47"/>
        <pc:sldMkLst>
          <pc:docMk/>
          <pc:sldMk cId="4139351326" sldId="276"/>
        </pc:sldMkLst>
      </pc:sldChg>
      <pc:sldChg chg="del">
        <pc:chgData name="han aera" userId="c1106f164d93d536" providerId="LiveId" clId="{09A2E8E8-C265-4011-BBBF-90220FB4923C}" dt="2020-10-18T07:35:35.460" v="3" actId="47"/>
        <pc:sldMkLst>
          <pc:docMk/>
          <pc:sldMk cId="2513742801" sldId="277"/>
        </pc:sldMkLst>
      </pc:sldChg>
      <pc:sldChg chg="del">
        <pc:chgData name="han aera" userId="c1106f164d93d536" providerId="LiveId" clId="{09A2E8E8-C265-4011-BBBF-90220FB4923C}" dt="2020-10-18T07:35:36.099" v="4" actId="47"/>
        <pc:sldMkLst>
          <pc:docMk/>
          <pc:sldMk cId="3028949085" sldId="278"/>
        </pc:sldMkLst>
      </pc:sldChg>
      <pc:sldChg chg="del">
        <pc:chgData name="han aera" userId="c1106f164d93d536" providerId="LiveId" clId="{09A2E8E8-C265-4011-BBBF-90220FB4923C}" dt="2020-10-18T07:59:07.161" v="1383" actId="47"/>
        <pc:sldMkLst>
          <pc:docMk/>
          <pc:sldMk cId="2457475077" sldId="279"/>
        </pc:sldMkLst>
      </pc:sldChg>
      <pc:sldChg chg="del">
        <pc:chgData name="han aera" userId="c1106f164d93d536" providerId="LiveId" clId="{09A2E8E8-C265-4011-BBBF-90220FB4923C}" dt="2020-10-18T07:35:36.723" v="5" actId="47"/>
        <pc:sldMkLst>
          <pc:docMk/>
          <pc:sldMk cId="2369904250" sldId="280"/>
        </pc:sldMkLst>
      </pc:sldChg>
      <pc:sldChg chg="del">
        <pc:chgData name="han aera" userId="c1106f164d93d536" providerId="LiveId" clId="{09A2E8E8-C265-4011-BBBF-90220FB4923C}" dt="2020-10-18T08:05:58.126" v="2176" actId="47"/>
        <pc:sldMkLst>
          <pc:docMk/>
          <pc:sldMk cId="1365807646" sldId="282"/>
        </pc:sldMkLst>
      </pc:sldChg>
      <pc:sldChg chg="modSp mod">
        <pc:chgData name="han aera" userId="c1106f164d93d536" providerId="LiveId" clId="{09A2E8E8-C265-4011-BBBF-90220FB4923C}" dt="2020-10-18T08:13:06.270" v="2601"/>
        <pc:sldMkLst>
          <pc:docMk/>
          <pc:sldMk cId="1278817749" sldId="283"/>
        </pc:sldMkLst>
        <pc:spChg chg="mod">
          <ac:chgData name="han aera" userId="c1106f164d93d536" providerId="LiveId" clId="{09A2E8E8-C265-4011-BBBF-90220FB4923C}" dt="2020-10-18T08:06:28.241" v="2200"/>
          <ac:spMkLst>
            <pc:docMk/>
            <pc:sldMk cId="1278817749" sldId="283"/>
            <ac:spMk id="2" creationId="{00000000-0000-0000-0000-000000000000}"/>
          </ac:spMkLst>
        </pc:spChg>
        <pc:spChg chg="mod">
          <ac:chgData name="han aera" userId="c1106f164d93d536" providerId="LiveId" clId="{09A2E8E8-C265-4011-BBBF-90220FB4923C}" dt="2020-10-18T08:13:06.270" v="2601"/>
          <ac:spMkLst>
            <pc:docMk/>
            <pc:sldMk cId="1278817749" sldId="283"/>
            <ac:spMk id="3" creationId="{00000000-0000-0000-0000-000000000000}"/>
          </ac:spMkLst>
        </pc:spChg>
      </pc:sldChg>
      <pc:sldChg chg="del">
        <pc:chgData name="han aera" userId="c1106f164d93d536" providerId="LiveId" clId="{09A2E8E8-C265-4011-BBBF-90220FB4923C}" dt="2020-10-18T08:34:31.072" v="3669" actId="47"/>
        <pc:sldMkLst>
          <pc:docMk/>
          <pc:sldMk cId="181578087" sldId="284"/>
        </pc:sldMkLst>
      </pc:sldChg>
      <pc:sldChg chg="modSp mod ord">
        <pc:chgData name="han aera" userId="c1106f164d93d536" providerId="LiveId" clId="{09A2E8E8-C265-4011-BBBF-90220FB4923C}" dt="2020-10-18T08:45:41.230" v="5664" actId="1076"/>
        <pc:sldMkLst>
          <pc:docMk/>
          <pc:sldMk cId="817814049" sldId="286"/>
        </pc:sldMkLst>
        <pc:spChg chg="mod">
          <ac:chgData name="han aera" userId="c1106f164d93d536" providerId="LiveId" clId="{09A2E8E8-C265-4011-BBBF-90220FB4923C}" dt="2020-10-18T08:45:41.230" v="5664" actId="1076"/>
          <ac:spMkLst>
            <pc:docMk/>
            <pc:sldMk cId="817814049" sldId="286"/>
            <ac:spMk id="6" creationId="{00000000-0000-0000-0000-000000000000}"/>
          </ac:spMkLst>
        </pc:spChg>
      </pc:sldChg>
      <pc:sldChg chg="del">
        <pc:chgData name="han aera" userId="c1106f164d93d536" providerId="LiveId" clId="{09A2E8E8-C265-4011-BBBF-90220FB4923C}" dt="2020-10-18T07:59:07.821" v="1384" actId="47"/>
        <pc:sldMkLst>
          <pc:docMk/>
          <pc:sldMk cId="2985957455" sldId="288"/>
        </pc:sldMkLst>
      </pc:sldChg>
      <pc:sldChg chg="delSp modSp mod">
        <pc:chgData name="han aera" userId="c1106f164d93d536" providerId="LiveId" clId="{09A2E8E8-C265-4011-BBBF-90220FB4923C}" dt="2020-10-18T07:59:41.703" v="1407" actId="1076"/>
        <pc:sldMkLst>
          <pc:docMk/>
          <pc:sldMk cId="100414784" sldId="289"/>
        </pc:sldMkLst>
        <pc:spChg chg="mod">
          <ac:chgData name="han aera" userId="c1106f164d93d536" providerId="LiveId" clId="{09A2E8E8-C265-4011-BBBF-90220FB4923C}" dt="2020-10-18T07:59:17.553" v="1398"/>
          <ac:spMkLst>
            <pc:docMk/>
            <pc:sldMk cId="100414784" sldId="289"/>
            <ac:spMk id="2" creationId="{00000000-0000-0000-0000-000000000000}"/>
          </ac:spMkLst>
        </pc:spChg>
        <pc:spChg chg="del mod">
          <ac:chgData name="han aera" userId="c1106f164d93d536" providerId="LiveId" clId="{09A2E8E8-C265-4011-BBBF-90220FB4923C}" dt="2020-10-18T07:59:35.008" v="1405" actId="478"/>
          <ac:spMkLst>
            <pc:docMk/>
            <pc:sldMk cId="100414784" sldId="289"/>
            <ac:spMk id="3" creationId="{00000000-0000-0000-0000-000000000000}"/>
          </ac:spMkLst>
        </pc:spChg>
        <pc:spChg chg="mod">
          <ac:chgData name="han aera" userId="c1106f164d93d536" providerId="LiveId" clId="{09A2E8E8-C265-4011-BBBF-90220FB4923C}" dt="2020-10-18T07:59:41.703" v="1407" actId="1076"/>
          <ac:spMkLst>
            <pc:docMk/>
            <pc:sldMk cId="100414784" sldId="289"/>
            <ac:spMk id="5" creationId="{00000000-0000-0000-0000-000000000000}"/>
          </ac:spMkLst>
        </pc:spChg>
      </pc:sldChg>
      <pc:sldChg chg="del">
        <pc:chgData name="han aera" userId="c1106f164d93d536" providerId="LiveId" clId="{09A2E8E8-C265-4011-BBBF-90220FB4923C}" dt="2020-10-18T08:00:37.093" v="1488" actId="47"/>
        <pc:sldMkLst>
          <pc:docMk/>
          <pc:sldMk cId="3294411268" sldId="290"/>
        </pc:sldMkLst>
      </pc:sldChg>
      <pc:sldChg chg="del">
        <pc:chgData name="han aera" userId="c1106f164d93d536" providerId="LiveId" clId="{09A2E8E8-C265-4011-BBBF-90220FB4923C}" dt="2020-10-18T08:34:29.875" v="3668" actId="47"/>
        <pc:sldMkLst>
          <pc:docMk/>
          <pc:sldMk cId="3809358668" sldId="291"/>
        </pc:sldMkLst>
      </pc:sldChg>
      <pc:sldChg chg="del">
        <pc:chgData name="han aera" userId="c1106f164d93d536" providerId="LiveId" clId="{09A2E8E8-C265-4011-BBBF-90220FB4923C}" dt="2020-10-18T08:34:27.023" v="3666" actId="47"/>
        <pc:sldMkLst>
          <pc:docMk/>
          <pc:sldMk cId="3807834778" sldId="292"/>
        </pc:sldMkLst>
      </pc:sldChg>
      <pc:sldChg chg="modSp del mod">
        <pc:chgData name="han aera" userId="c1106f164d93d536" providerId="LiveId" clId="{09A2E8E8-C265-4011-BBBF-90220FB4923C}" dt="2020-10-18T08:34:28.010" v="3667" actId="47"/>
        <pc:sldMkLst>
          <pc:docMk/>
          <pc:sldMk cId="63260972" sldId="293"/>
        </pc:sldMkLst>
        <pc:spChg chg="mod">
          <ac:chgData name="han aera" userId="c1106f164d93d536" providerId="LiveId" clId="{09A2E8E8-C265-4011-BBBF-90220FB4923C}" dt="2020-10-18T07:57:47.215" v="1382" actId="6549"/>
          <ac:spMkLst>
            <pc:docMk/>
            <pc:sldMk cId="63260972" sldId="293"/>
            <ac:spMk id="3" creationId="{00000000-0000-0000-0000-000000000000}"/>
          </ac:spMkLst>
        </pc:spChg>
      </pc:sldChg>
      <pc:sldChg chg="del">
        <pc:chgData name="han aera" userId="c1106f164d93d536" providerId="LiveId" clId="{09A2E8E8-C265-4011-BBBF-90220FB4923C}" dt="2020-10-18T08:34:32.027" v="3670" actId="47"/>
        <pc:sldMkLst>
          <pc:docMk/>
          <pc:sldMk cId="2438809517" sldId="294"/>
        </pc:sldMkLst>
      </pc:sldChg>
      <pc:sldChg chg="modSp new del mod">
        <pc:chgData name="han aera" userId="c1106f164d93d536" providerId="LiveId" clId="{09A2E8E8-C265-4011-BBBF-90220FB4923C}" dt="2020-10-18T07:53:56.035" v="1117" actId="47"/>
        <pc:sldMkLst>
          <pc:docMk/>
          <pc:sldMk cId="768469482" sldId="295"/>
        </pc:sldMkLst>
        <pc:spChg chg="mod">
          <ac:chgData name="han aera" userId="c1106f164d93d536" providerId="LiveId" clId="{09A2E8E8-C265-4011-BBBF-90220FB4923C}" dt="2020-10-18T07:35:51.584" v="44"/>
          <ac:spMkLst>
            <pc:docMk/>
            <pc:sldMk cId="768469482" sldId="295"/>
            <ac:spMk id="2" creationId="{18FCFA56-7351-4CE5-8029-022E5C3FCCDA}"/>
          </ac:spMkLst>
        </pc:spChg>
        <pc:spChg chg="mod">
          <ac:chgData name="han aera" userId="c1106f164d93d536" providerId="LiveId" clId="{09A2E8E8-C265-4011-BBBF-90220FB4923C}" dt="2020-10-18T07:41:07.476" v="689" actId="20577"/>
          <ac:spMkLst>
            <pc:docMk/>
            <pc:sldMk cId="768469482" sldId="295"/>
            <ac:spMk id="3" creationId="{F322AD70-1ADB-4C58-82EB-550ADC2F9F2E}"/>
          </ac:spMkLst>
        </pc:spChg>
      </pc:sldChg>
      <pc:sldChg chg="modSp add del mod ord">
        <pc:chgData name="han aera" userId="c1106f164d93d536" providerId="LiveId" clId="{09A2E8E8-C265-4011-BBBF-90220FB4923C}" dt="2020-10-19T04:37:09.352" v="5666" actId="47"/>
        <pc:sldMkLst>
          <pc:docMk/>
          <pc:sldMk cId="1389914718" sldId="296"/>
        </pc:sldMkLst>
        <pc:spChg chg="mod">
          <ac:chgData name="han aera" userId="c1106f164d93d536" providerId="LiveId" clId="{09A2E8E8-C265-4011-BBBF-90220FB4923C}" dt="2020-10-18T07:42:15.242" v="766"/>
          <ac:spMkLst>
            <pc:docMk/>
            <pc:sldMk cId="1389914718" sldId="296"/>
            <ac:spMk id="2" creationId="{18FCFA56-7351-4CE5-8029-022E5C3FCCDA}"/>
          </ac:spMkLst>
        </pc:spChg>
        <pc:spChg chg="mod">
          <ac:chgData name="han aera" userId="c1106f164d93d536" providerId="LiveId" clId="{09A2E8E8-C265-4011-BBBF-90220FB4923C}" dt="2020-10-18T07:52:44.179" v="1021" actId="6549"/>
          <ac:spMkLst>
            <pc:docMk/>
            <pc:sldMk cId="1389914718" sldId="296"/>
            <ac:spMk id="3" creationId="{F322AD70-1ADB-4C58-82EB-550ADC2F9F2E}"/>
          </ac:spMkLst>
        </pc:spChg>
      </pc:sldChg>
      <pc:sldChg chg="addSp modSp new del mod setBg">
        <pc:chgData name="han aera" userId="c1106f164d93d536" providerId="LiveId" clId="{09A2E8E8-C265-4011-BBBF-90220FB4923C}" dt="2020-10-19T04:37:18.998" v="5667" actId="47"/>
        <pc:sldMkLst>
          <pc:docMk/>
          <pc:sldMk cId="3296643171" sldId="297"/>
        </pc:sldMkLst>
        <pc:spChg chg="mod ord">
          <ac:chgData name="han aera" userId="c1106f164d93d536" providerId="LiveId" clId="{09A2E8E8-C265-4011-BBBF-90220FB4923C}" dt="2020-10-18T07:44:51.790" v="769" actId="26606"/>
          <ac:spMkLst>
            <pc:docMk/>
            <pc:sldMk cId="3296643171" sldId="297"/>
            <ac:spMk id="2" creationId="{B63EAF3A-5A6E-4C1D-8F0A-2B4BA8A9545E}"/>
          </ac:spMkLst>
        </pc:spChg>
        <pc:picChg chg="add mod">
          <ac:chgData name="han aera" userId="c1106f164d93d536" providerId="LiveId" clId="{09A2E8E8-C265-4011-BBBF-90220FB4923C}" dt="2020-10-18T07:44:51.790" v="769" actId="26606"/>
          <ac:picMkLst>
            <pc:docMk/>
            <pc:sldMk cId="3296643171" sldId="297"/>
            <ac:picMk id="3" creationId="{8A9F4F96-47EB-4640-A9A4-E2B850F8658D}"/>
          </ac:picMkLst>
        </pc:picChg>
      </pc:sldChg>
      <pc:sldChg chg="addSp modSp new del mod setBg">
        <pc:chgData name="han aera" userId="c1106f164d93d536" providerId="LiveId" clId="{09A2E8E8-C265-4011-BBBF-90220FB4923C}" dt="2020-10-19T04:37:19.832" v="5668" actId="47"/>
        <pc:sldMkLst>
          <pc:docMk/>
          <pc:sldMk cId="3338191880" sldId="298"/>
        </pc:sldMkLst>
        <pc:spChg chg="mod ord">
          <ac:chgData name="han aera" userId="c1106f164d93d536" providerId="LiveId" clId="{09A2E8E8-C265-4011-BBBF-90220FB4923C}" dt="2020-10-18T07:46:43.838" v="772" actId="26606"/>
          <ac:spMkLst>
            <pc:docMk/>
            <pc:sldMk cId="3338191880" sldId="298"/>
            <ac:spMk id="2" creationId="{964AD02B-5B1C-41E9-8B83-A99AD90E3BB0}"/>
          </ac:spMkLst>
        </pc:spChg>
        <pc:picChg chg="add mod">
          <ac:chgData name="han aera" userId="c1106f164d93d536" providerId="LiveId" clId="{09A2E8E8-C265-4011-BBBF-90220FB4923C}" dt="2020-10-18T07:46:43.838" v="772" actId="26606"/>
          <ac:picMkLst>
            <pc:docMk/>
            <pc:sldMk cId="3338191880" sldId="298"/>
            <ac:picMk id="3" creationId="{FCE4FD02-9201-48AB-9377-D189BAEB32F0}"/>
          </ac:picMkLst>
        </pc:picChg>
      </pc:sldChg>
      <pc:sldChg chg="addSp modSp new del mod setBg">
        <pc:chgData name="han aera" userId="c1106f164d93d536" providerId="LiveId" clId="{09A2E8E8-C265-4011-BBBF-90220FB4923C}" dt="2020-10-19T04:37:20.494" v="5669" actId="47"/>
        <pc:sldMkLst>
          <pc:docMk/>
          <pc:sldMk cId="1941414293" sldId="299"/>
        </pc:sldMkLst>
        <pc:spChg chg="mod ord">
          <ac:chgData name="han aera" userId="c1106f164d93d536" providerId="LiveId" clId="{09A2E8E8-C265-4011-BBBF-90220FB4923C}" dt="2020-10-18T07:48:58.264" v="775" actId="26606"/>
          <ac:spMkLst>
            <pc:docMk/>
            <pc:sldMk cId="1941414293" sldId="299"/>
            <ac:spMk id="2" creationId="{78DA67A4-0288-4222-8E0B-B2F97436500B}"/>
          </ac:spMkLst>
        </pc:spChg>
        <pc:picChg chg="add mod">
          <ac:chgData name="han aera" userId="c1106f164d93d536" providerId="LiveId" clId="{09A2E8E8-C265-4011-BBBF-90220FB4923C}" dt="2020-10-18T07:48:58.264" v="775" actId="26606"/>
          <ac:picMkLst>
            <pc:docMk/>
            <pc:sldMk cId="1941414293" sldId="299"/>
            <ac:picMk id="3" creationId="{E4C89C49-6E02-4AD4-B95C-E90774A137EC}"/>
          </ac:picMkLst>
        </pc:picChg>
      </pc:sldChg>
      <pc:sldChg chg="modSp add mod">
        <pc:chgData name="han aera" userId="c1106f164d93d536" providerId="LiveId" clId="{09A2E8E8-C265-4011-BBBF-90220FB4923C}" dt="2020-10-18T08:00:30.328" v="1487"/>
        <pc:sldMkLst>
          <pc:docMk/>
          <pc:sldMk cId="3878645258" sldId="300"/>
        </pc:sldMkLst>
        <pc:spChg chg="mod">
          <ac:chgData name="han aera" userId="c1106f164d93d536" providerId="LiveId" clId="{09A2E8E8-C265-4011-BBBF-90220FB4923C}" dt="2020-10-18T08:00:30.328" v="1487"/>
          <ac:spMkLst>
            <pc:docMk/>
            <pc:sldMk cId="3878645258" sldId="300"/>
            <ac:spMk id="3" creationId="{F322AD70-1ADB-4C58-82EB-550ADC2F9F2E}"/>
          </ac:spMkLst>
        </pc:spChg>
      </pc:sldChg>
      <pc:sldChg chg="modSp add mod">
        <pc:chgData name="han aera" userId="c1106f164d93d536" providerId="LiveId" clId="{09A2E8E8-C265-4011-BBBF-90220FB4923C}" dt="2020-10-18T08:05:43.901" v="2175" actId="20577"/>
        <pc:sldMkLst>
          <pc:docMk/>
          <pc:sldMk cId="4084143922" sldId="301"/>
        </pc:sldMkLst>
        <pc:spChg chg="mod">
          <ac:chgData name="han aera" userId="c1106f164d93d536" providerId="LiveId" clId="{09A2E8E8-C265-4011-BBBF-90220FB4923C}" dt="2020-10-18T08:00:52.459" v="1519"/>
          <ac:spMkLst>
            <pc:docMk/>
            <pc:sldMk cId="4084143922" sldId="301"/>
            <ac:spMk id="2" creationId="{00000000-0000-0000-0000-000000000000}"/>
          </ac:spMkLst>
        </pc:spChg>
        <pc:spChg chg="mod">
          <ac:chgData name="han aera" userId="c1106f164d93d536" providerId="LiveId" clId="{09A2E8E8-C265-4011-BBBF-90220FB4923C}" dt="2020-10-18T08:05:43.901" v="2175" actId="20577"/>
          <ac:spMkLst>
            <pc:docMk/>
            <pc:sldMk cId="4084143922" sldId="301"/>
            <ac:spMk id="5" creationId="{00000000-0000-0000-0000-000000000000}"/>
          </ac:spMkLst>
        </pc:spChg>
      </pc:sldChg>
      <pc:sldChg chg="modSp add del mod">
        <pc:chgData name="han aera" userId="c1106f164d93d536" providerId="LiveId" clId="{09A2E8E8-C265-4011-BBBF-90220FB4923C}" dt="2020-10-18T08:22:59.549" v="3098" actId="47"/>
        <pc:sldMkLst>
          <pc:docMk/>
          <pc:sldMk cId="2449840325" sldId="302"/>
        </pc:sldMkLst>
        <pc:spChg chg="mod">
          <ac:chgData name="han aera" userId="c1106f164d93d536" providerId="LiveId" clId="{09A2E8E8-C265-4011-BBBF-90220FB4923C}" dt="2020-10-18T08:15:16.723" v="2657" actId="255"/>
          <ac:spMkLst>
            <pc:docMk/>
            <pc:sldMk cId="2449840325" sldId="302"/>
            <ac:spMk id="3" creationId="{00000000-0000-0000-0000-000000000000}"/>
          </ac:spMkLst>
        </pc:spChg>
      </pc:sldChg>
      <pc:sldChg chg="modSp add mod">
        <pc:chgData name="han aera" userId="c1106f164d93d536" providerId="LiveId" clId="{09A2E8E8-C265-4011-BBBF-90220FB4923C}" dt="2020-10-18T08:19:01.111" v="2881"/>
        <pc:sldMkLst>
          <pc:docMk/>
          <pc:sldMk cId="4071328770" sldId="303"/>
        </pc:sldMkLst>
        <pc:spChg chg="mod">
          <ac:chgData name="han aera" userId="c1106f164d93d536" providerId="LiveId" clId="{09A2E8E8-C265-4011-BBBF-90220FB4923C}" dt="2020-10-18T08:19:01.111" v="2881"/>
          <ac:spMkLst>
            <pc:docMk/>
            <pc:sldMk cId="4071328770" sldId="303"/>
            <ac:spMk id="3" creationId="{00000000-0000-0000-0000-000000000000}"/>
          </ac:spMkLst>
        </pc:spChg>
      </pc:sldChg>
      <pc:sldChg chg="modSp add mod">
        <pc:chgData name="han aera" userId="c1106f164d93d536" providerId="LiveId" clId="{09A2E8E8-C265-4011-BBBF-90220FB4923C}" dt="2020-10-18T08:22:40.017" v="3097" actId="6559"/>
        <pc:sldMkLst>
          <pc:docMk/>
          <pc:sldMk cId="2590922322" sldId="304"/>
        </pc:sldMkLst>
        <pc:spChg chg="mod">
          <ac:chgData name="han aera" userId="c1106f164d93d536" providerId="LiveId" clId="{09A2E8E8-C265-4011-BBBF-90220FB4923C}" dt="2020-10-18T08:22:40.017" v="3097" actId="6559"/>
          <ac:spMkLst>
            <pc:docMk/>
            <pc:sldMk cId="2590922322" sldId="304"/>
            <ac:spMk id="3" creationId="{00000000-0000-0000-0000-000000000000}"/>
          </ac:spMkLst>
        </pc:spChg>
      </pc:sldChg>
      <pc:sldChg chg="modSp add mod">
        <pc:chgData name="han aera" userId="c1106f164d93d536" providerId="LiveId" clId="{09A2E8E8-C265-4011-BBBF-90220FB4923C}" dt="2020-10-18T08:31:48.832" v="3530" actId="6559"/>
        <pc:sldMkLst>
          <pc:docMk/>
          <pc:sldMk cId="246660230" sldId="305"/>
        </pc:sldMkLst>
        <pc:spChg chg="mod">
          <ac:chgData name="han aera" userId="c1106f164d93d536" providerId="LiveId" clId="{09A2E8E8-C265-4011-BBBF-90220FB4923C}" dt="2020-10-18T08:31:48.832" v="3530" actId="6559"/>
          <ac:spMkLst>
            <pc:docMk/>
            <pc:sldMk cId="246660230" sldId="305"/>
            <ac:spMk id="3" creationId="{00000000-0000-0000-0000-000000000000}"/>
          </ac:spMkLst>
        </pc:spChg>
      </pc:sldChg>
      <pc:sldChg chg="modSp new mod">
        <pc:chgData name="han aera" userId="c1106f164d93d536" providerId="LiveId" clId="{09A2E8E8-C265-4011-BBBF-90220FB4923C}" dt="2020-10-18T08:26:23.081" v="3258" actId="948"/>
        <pc:sldMkLst>
          <pc:docMk/>
          <pc:sldMk cId="2884019751" sldId="306"/>
        </pc:sldMkLst>
        <pc:spChg chg="mod">
          <ac:chgData name="han aera" userId="c1106f164d93d536" providerId="LiveId" clId="{09A2E8E8-C265-4011-BBBF-90220FB4923C}" dt="2020-10-18T08:25:30.108" v="3249" actId="20577"/>
          <ac:spMkLst>
            <pc:docMk/>
            <pc:sldMk cId="2884019751" sldId="306"/>
            <ac:spMk id="2" creationId="{6EF02A5E-DB68-4514-8BC9-884915D5DB78}"/>
          </ac:spMkLst>
        </pc:spChg>
        <pc:spChg chg="mod">
          <ac:chgData name="han aera" userId="c1106f164d93d536" providerId="LiveId" clId="{09A2E8E8-C265-4011-BBBF-90220FB4923C}" dt="2020-10-18T08:26:23.081" v="3258" actId="948"/>
          <ac:spMkLst>
            <pc:docMk/>
            <pc:sldMk cId="2884019751" sldId="306"/>
            <ac:spMk id="3" creationId="{1CFDC19C-DB14-42C0-95E7-AA5018280181}"/>
          </ac:spMkLst>
        </pc:spChg>
      </pc:sldChg>
      <pc:sldChg chg="modSp add mod">
        <pc:chgData name="han aera" userId="c1106f164d93d536" providerId="LiveId" clId="{09A2E8E8-C265-4011-BBBF-90220FB4923C}" dt="2020-10-18T08:34:19.850" v="3665" actId="255"/>
        <pc:sldMkLst>
          <pc:docMk/>
          <pc:sldMk cId="1109355351" sldId="307"/>
        </pc:sldMkLst>
        <pc:spChg chg="mod">
          <ac:chgData name="han aera" userId="c1106f164d93d536" providerId="LiveId" clId="{09A2E8E8-C265-4011-BBBF-90220FB4923C}" dt="2020-10-18T08:34:19.850" v="3665" actId="255"/>
          <ac:spMkLst>
            <pc:docMk/>
            <pc:sldMk cId="1109355351" sldId="307"/>
            <ac:spMk id="3" creationId="{00000000-0000-0000-0000-000000000000}"/>
          </ac:spMkLst>
        </pc:spChg>
      </pc:sldChg>
      <pc:sldChg chg="modSp add mod">
        <pc:chgData name="han aera" userId="c1106f164d93d536" providerId="LiveId" clId="{09A2E8E8-C265-4011-BBBF-90220FB4923C}" dt="2020-10-18T08:45:58.525" v="5665" actId="6549"/>
        <pc:sldMkLst>
          <pc:docMk/>
          <pc:sldMk cId="3795522422" sldId="308"/>
        </pc:sldMkLst>
        <pc:spChg chg="mod">
          <ac:chgData name="han aera" userId="c1106f164d93d536" providerId="LiveId" clId="{09A2E8E8-C265-4011-BBBF-90220FB4923C}" dt="2020-10-18T08:40:12.260" v="4728" actId="20577"/>
          <ac:spMkLst>
            <pc:docMk/>
            <pc:sldMk cId="3795522422" sldId="308"/>
            <ac:spMk id="2" creationId="{18FCFA56-7351-4CE5-8029-022E5C3FCCDA}"/>
          </ac:spMkLst>
        </pc:spChg>
        <pc:spChg chg="mod">
          <ac:chgData name="han aera" userId="c1106f164d93d536" providerId="LiveId" clId="{09A2E8E8-C265-4011-BBBF-90220FB4923C}" dt="2020-10-18T08:45:58.525" v="5665" actId="6549"/>
          <ac:spMkLst>
            <pc:docMk/>
            <pc:sldMk cId="3795522422" sldId="308"/>
            <ac:spMk id="3" creationId="{F322AD70-1ADB-4C58-82EB-550ADC2F9F2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986DA-4AA9-4CEA-8C85-8FACDAF5B2CB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43172-0AE1-4B5E-BF65-82765CF97B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6754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7A126-1F19-4330-8947-146E68541B74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76BA0-D4A1-4AE2-930A-02CD4D8C18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6467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174EABC-83A0-4ACF-B99F-93BDDA9C05B8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71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21D4-D6C0-44EF-8CF2-B67FDFFCE8A2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793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1EA5-4111-4068-9259-94B5FE2EB08D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280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586115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spcAft>
                <a:spcPts val="200"/>
              </a:spcAft>
              <a:buNone/>
              <a:defRPr>
                <a:solidFill>
                  <a:srgbClr val="353A0C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  <a:lvl2pPr>
              <a:defRPr>
                <a:solidFill>
                  <a:srgbClr val="353A0C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2pPr>
            <a:lvl3pPr>
              <a:defRPr>
                <a:solidFill>
                  <a:srgbClr val="67721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3pPr>
            <a:lvl4pPr>
              <a:defRPr>
                <a:solidFill>
                  <a:srgbClr val="67721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4pPr>
            <a:lvl5pPr>
              <a:defRPr>
                <a:solidFill>
                  <a:srgbClr val="67721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6218016"/>
            <a:ext cx="1566181" cy="37093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2241" y="6223829"/>
            <a:ext cx="1279663" cy="365125"/>
          </a:xfrm>
        </p:spPr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984747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C291-5CCF-41C6-BF8F-76A8B8F938BE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06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C7ED1-FA23-4BCD-A8B2-0D3A244DC206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54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94FFB-A3A9-4C92-8107-78F48B174241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359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338E5-2954-47E0-97F1-4A5E2DACB2C6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1312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7C7FA-CFBA-44B9-967A-8632C82EB89E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25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DF707-C8A3-4094-902C-D9C04A13B5FF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99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91EE-F062-453C-959E-45DC2B8EB2A0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064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955BC9C3-09DE-4109-8EB3-9051D7ED1E5E}" type="datetime1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B5D6A6C-721D-45BC-8DDD-578B859D9A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479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1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4800" dirty="0">
                <a:solidFill>
                  <a:schemeClr val="accent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법률문서 자동작성 서비스와 변호사법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>
                <a:solidFill>
                  <a:srgbClr val="353A0C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2020 </a:t>
            </a:r>
            <a:r>
              <a:rPr lang="ko-KR" altLang="en-US" sz="2800" dirty="0" err="1">
                <a:solidFill>
                  <a:srgbClr val="353A0C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한국법률가대회</a:t>
            </a:r>
            <a:endParaRPr lang="en-US" altLang="ko-KR" sz="2800" dirty="0">
              <a:solidFill>
                <a:srgbClr val="353A0C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dirty="0">
                <a:solidFill>
                  <a:srgbClr val="353A0C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성균관대학교 법학전문대학원 </a:t>
            </a:r>
            <a:r>
              <a:rPr lang="ko-KR" altLang="en-US" dirty="0" err="1">
                <a:solidFill>
                  <a:srgbClr val="353A0C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한애라</a:t>
            </a:r>
            <a:r>
              <a:rPr lang="ko-KR" altLang="en-US" dirty="0">
                <a:solidFill>
                  <a:srgbClr val="353A0C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dirty="0">
              <a:solidFill>
                <a:srgbClr val="353A0C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en-US" altLang="ko-KR" dirty="0">
                <a:solidFill>
                  <a:srgbClr val="353A0C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2020. 10. 22.</a:t>
            </a:r>
            <a:endParaRPr lang="ko-KR" altLang="en-US" dirty="0">
              <a:solidFill>
                <a:srgbClr val="353A0C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7397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외국의 사례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sz="1400" dirty="0">
                <a:solidFill>
                  <a:schemeClr val="tx1"/>
                </a:solidFill>
              </a:rPr>
              <a:t>독일 </a:t>
            </a:r>
            <a:r>
              <a:rPr lang="en-US" altLang="ko-KR" sz="1400" dirty="0" err="1">
                <a:solidFill>
                  <a:schemeClr val="tx1"/>
                </a:solidFill>
              </a:rPr>
              <a:t>Smartlaw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사건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1"/>
            <a:r>
              <a:rPr lang="ko-KR" altLang="en-US" sz="1400" dirty="0">
                <a:solidFill>
                  <a:schemeClr val="tx1"/>
                </a:solidFill>
              </a:rPr>
              <a:t>항소심 </a:t>
            </a:r>
            <a:r>
              <a:rPr lang="en-US" altLang="ko-KR" sz="1400" dirty="0">
                <a:solidFill>
                  <a:schemeClr val="tx1"/>
                </a:solidFill>
              </a:rPr>
              <a:t>: OLG Köln </a:t>
            </a:r>
            <a:r>
              <a:rPr lang="en-US" altLang="ko-KR" sz="1400" dirty="0" err="1">
                <a:solidFill>
                  <a:schemeClr val="tx1"/>
                </a:solidFill>
              </a:rPr>
              <a:t>vom</a:t>
            </a:r>
            <a:r>
              <a:rPr lang="en-US" altLang="ko-KR" sz="1400" dirty="0">
                <a:solidFill>
                  <a:schemeClr val="tx1"/>
                </a:solidFill>
              </a:rPr>
              <a:t> 19. Jun 2020, Az.6 U 263/19</a:t>
            </a:r>
          </a:p>
          <a:p>
            <a:pPr lvl="2"/>
            <a:r>
              <a:rPr lang="en-US" altLang="ko-KR" sz="1400" dirty="0">
                <a:solidFill>
                  <a:schemeClr val="tx1"/>
                </a:solidFill>
              </a:rPr>
              <a:t>1</a:t>
            </a:r>
            <a:r>
              <a:rPr lang="ko-KR" altLang="en-US" sz="1400" dirty="0">
                <a:solidFill>
                  <a:schemeClr val="tx1"/>
                </a:solidFill>
              </a:rPr>
              <a:t>심 일부 취소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서비스 허용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변호사와 동일시할 수 있는 광고는 금지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피고의 행위는 다량의 사건을 분석하여 프로그램을 제작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제공한 것이고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이렇게 함에 있어 ‘특정한’ 타인의 사건이나 개별 사건에 관한 법적 검토가 행해지지는 않음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이용자가 위 프로그램을 사후적으로 이용하는 것은 특정한 개별 사건에 관한 것이지만 타인의 사건에 관한 것은 아님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이용자의 사후적인 프로그램 이용행위를 피고의 행위와 동일시하기 위해서는 </a:t>
            </a:r>
            <a:r>
              <a:rPr lang="en-US" altLang="ko-KR" sz="1400" dirty="0">
                <a:solidFill>
                  <a:schemeClr val="tx1"/>
                </a:solidFill>
              </a:rPr>
              <a:t>RDG</a:t>
            </a:r>
            <a:r>
              <a:rPr lang="ko-KR" altLang="en-US" sz="1400" dirty="0">
                <a:solidFill>
                  <a:schemeClr val="tx1"/>
                </a:solidFill>
              </a:rPr>
              <a:t>의 확대해석이 필요한데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규제완화와 자유화라는 </a:t>
            </a:r>
            <a:r>
              <a:rPr lang="en-US" altLang="ko-KR" sz="1400" dirty="0">
                <a:solidFill>
                  <a:schemeClr val="tx1"/>
                </a:solidFill>
              </a:rPr>
              <a:t>RDG</a:t>
            </a:r>
            <a:r>
              <a:rPr lang="ko-KR" altLang="en-US" sz="1400" dirty="0">
                <a:solidFill>
                  <a:schemeClr val="tx1"/>
                </a:solidFill>
              </a:rPr>
              <a:t>의 입법취지상 ‘</a:t>
            </a:r>
            <a:r>
              <a:rPr lang="ko-KR" altLang="en-US" sz="1400" dirty="0" err="1">
                <a:solidFill>
                  <a:schemeClr val="tx1"/>
                </a:solidFill>
              </a:rPr>
              <a:t>법률서비스’의</a:t>
            </a:r>
            <a:r>
              <a:rPr lang="ko-KR" altLang="en-US" sz="1400" dirty="0">
                <a:solidFill>
                  <a:schemeClr val="tx1"/>
                </a:solidFill>
              </a:rPr>
              <a:t> 의미는 엄격하게 해석되어야 함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 lvl="2"/>
            <a:r>
              <a:rPr lang="en-US" altLang="ko-KR" sz="1400" dirty="0">
                <a:solidFill>
                  <a:schemeClr val="tx1"/>
                </a:solidFill>
              </a:rPr>
              <a:t>‘</a:t>
            </a:r>
            <a:r>
              <a:rPr lang="ko-KR" altLang="en-US" sz="1400" dirty="0">
                <a:solidFill>
                  <a:schemeClr val="tx1"/>
                </a:solidFill>
              </a:rPr>
              <a:t>개별 사건에 대한 법적 </a:t>
            </a:r>
            <a:r>
              <a:rPr lang="ko-KR" altLang="en-US" sz="1400" dirty="0" err="1">
                <a:solidFill>
                  <a:schemeClr val="tx1"/>
                </a:solidFill>
              </a:rPr>
              <a:t>검토’는</a:t>
            </a:r>
            <a:r>
              <a:rPr lang="ko-KR" altLang="en-US" sz="1400" dirty="0">
                <a:solidFill>
                  <a:schemeClr val="tx1"/>
                </a:solidFill>
              </a:rPr>
              <a:t> 사람의 행위 혹은 적어도 사람의 사고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달리 말하면 사람의 법적 추론을 요구하는데</a:t>
            </a:r>
            <a:r>
              <a:rPr lang="en-US" altLang="ko-KR" sz="1400" dirty="0">
                <a:solidFill>
                  <a:schemeClr val="tx1"/>
                </a:solidFill>
              </a:rPr>
              <a:t>, Yes/No</a:t>
            </a:r>
            <a:r>
              <a:rPr lang="ko-KR" altLang="en-US" sz="1400" dirty="0">
                <a:solidFill>
                  <a:schemeClr val="tx1"/>
                </a:solidFill>
              </a:rPr>
              <a:t>로 결정되는 </a:t>
            </a:r>
            <a:r>
              <a:rPr lang="ko-KR" altLang="en-US" sz="1400" dirty="0" err="1">
                <a:solidFill>
                  <a:schemeClr val="tx1"/>
                </a:solidFill>
              </a:rPr>
              <a:t>의사결정트리</a:t>
            </a:r>
            <a:r>
              <a:rPr lang="ko-KR" altLang="en-US" sz="1400" dirty="0">
                <a:solidFill>
                  <a:schemeClr val="tx1"/>
                </a:solidFill>
              </a:rPr>
              <a:t> 구조 프로그램에는 이러한 법적 추론이 존재하지 않음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소프트웨어 내에 각각의 응답에 따른 반응이 사전에 표준화되어 </a:t>
            </a:r>
            <a:r>
              <a:rPr lang="ko-KR" altLang="en-US" sz="1400" dirty="0" err="1">
                <a:solidFill>
                  <a:schemeClr val="tx1"/>
                </a:solidFill>
              </a:rPr>
              <a:t>프로그램되어</a:t>
            </a:r>
            <a:r>
              <a:rPr lang="ko-KR" altLang="en-US" sz="1400" dirty="0">
                <a:solidFill>
                  <a:schemeClr val="tx1"/>
                </a:solidFill>
              </a:rPr>
              <a:t> 있고 이러한 엄격하게 논리적인 단계가 명확한 결과로 이어지는 경우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그 프로그램이 아무리 복잡하고 결과물이 아무리 고도의 개별성을 띠더라도 이를 ‘법적 </a:t>
            </a:r>
            <a:r>
              <a:rPr lang="ko-KR" altLang="en-US" sz="1400" dirty="0" err="1">
                <a:solidFill>
                  <a:schemeClr val="tx1"/>
                </a:solidFill>
              </a:rPr>
              <a:t>추론’이라고</a:t>
            </a:r>
            <a:r>
              <a:rPr lang="ko-KR" altLang="en-US" sz="1400" dirty="0">
                <a:solidFill>
                  <a:schemeClr val="tx1"/>
                </a:solidFill>
              </a:rPr>
              <a:t> 볼 수는 없음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 lvl="2"/>
            <a:r>
              <a:rPr lang="en-US" altLang="ko-KR" sz="1400" dirty="0">
                <a:solidFill>
                  <a:schemeClr val="tx1"/>
                </a:solidFill>
              </a:rPr>
              <a:t>RDG</a:t>
            </a:r>
            <a:r>
              <a:rPr lang="ko-KR" altLang="en-US" sz="1400" dirty="0">
                <a:solidFill>
                  <a:schemeClr val="tx1"/>
                </a:solidFill>
              </a:rPr>
              <a:t>의 </a:t>
            </a:r>
            <a:r>
              <a:rPr lang="ko-KR" altLang="en-US" sz="1400" dirty="0" err="1">
                <a:solidFill>
                  <a:schemeClr val="tx1"/>
                </a:solidFill>
              </a:rPr>
              <a:t>입법연혁을</a:t>
            </a:r>
            <a:r>
              <a:rPr lang="ko-KR" altLang="en-US" sz="1400" dirty="0">
                <a:solidFill>
                  <a:schemeClr val="tx1"/>
                </a:solidFill>
              </a:rPr>
              <a:t> 고려할 때 이용자가 위와 같은 프로그램을 이용하여 자기의 법률문제를 자기 책임 하에 스스로 처리하는 것을 막을 이유가 없고</a:t>
            </a:r>
            <a:r>
              <a:rPr lang="en-US" altLang="ko-KR" sz="1400" dirty="0">
                <a:solidFill>
                  <a:schemeClr val="tx1"/>
                </a:solidFill>
              </a:rPr>
              <a:t>, RDG</a:t>
            </a:r>
            <a:r>
              <a:rPr lang="ko-KR" altLang="en-US" sz="1400" dirty="0">
                <a:solidFill>
                  <a:schemeClr val="tx1"/>
                </a:solidFill>
              </a:rPr>
              <a:t>에 의한 무자격자의 법률서비스에 대한 소비자 보호는 실제로 법적 조언이 행해지는 경우로 한정되어야 함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ko-KR" altLang="en-US" sz="1400" dirty="0">
                <a:solidFill>
                  <a:schemeClr val="tx1"/>
                </a:solidFill>
              </a:rPr>
              <a:t>현재 상고심 계속 중 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de-DE" altLang="ko-KR" sz="1400" kern="0" spc="-50" dirty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Revision zum BGH eingelegt – I ZR 113/20)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9355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FCFA56-7351-4CE5-8029-022E5C3FC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법률문서 자동작성 서비스의 </a:t>
            </a:r>
            <a:br>
              <a:rPr lang="en-US" altLang="ko-KR" dirty="0"/>
            </a:br>
            <a:r>
              <a:rPr lang="ko-KR" altLang="en-US" dirty="0"/>
              <a:t>규율방안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22AD70-1ADB-4C58-82EB-550ADC2F9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0" y="1965960"/>
            <a:ext cx="7404653" cy="4038600"/>
          </a:xfrm>
        </p:spPr>
        <p:txBody>
          <a:bodyPr>
            <a:noAutofit/>
          </a:bodyPr>
          <a:lstStyle/>
          <a:p>
            <a:pPr marL="34290" indent="0"/>
            <a:r>
              <a:rPr lang="ko-KR" altLang="en-US" dirty="0"/>
              <a:t>현행법 하에서의 규율방안</a:t>
            </a:r>
            <a:endParaRPr lang="en-US" altLang="ko-KR" dirty="0"/>
          </a:p>
          <a:p>
            <a:pPr marL="205740" lvl="1" indent="0"/>
            <a:r>
              <a:rPr lang="en-US" altLang="ko-KR" dirty="0"/>
              <a:t> </a:t>
            </a:r>
            <a:r>
              <a:rPr lang="ko-KR" altLang="en-US" dirty="0"/>
              <a:t>변호사법의 해석 </a:t>
            </a:r>
            <a:endParaRPr lang="en-US" altLang="ko-KR" dirty="0"/>
          </a:p>
          <a:p>
            <a:pPr marL="411480" lvl="2" indent="0"/>
            <a:r>
              <a:rPr lang="en-US" altLang="ko-KR" dirty="0"/>
              <a:t>  </a:t>
            </a:r>
            <a:r>
              <a:rPr lang="ko-KR" altLang="en-US" dirty="0"/>
              <a:t>규칙 기반 서비스는 법률문서 양식의 제공을 </a:t>
            </a:r>
            <a:r>
              <a:rPr lang="ko-KR" altLang="en-US" dirty="0" err="1"/>
              <a:t>디지털화한</a:t>
            </a:r>
            <a:r>
              <a:rPr lang="ko-KR" altLang="en-US" dirty="0"/>
              <a:t> 것이나 다름없어 </a:t>
            </a:r>
            <a:r>
              <a:rPr lang="en-US" altLang="ko-KR" dirty="0"/>
              <a:t>‘</a:t>
            </a:r>
            <a:r>
              <a:rPr lang="ko-KR" altLang="en-US" dirty="0"/>
              <a:t>법률사무</a:t>
            </a:r>
            <a:r>
              <a:rPr lang="en-US" altLang="ko-KR" dirty="0"/>
              <a:t>＇</a:t>
            </a:r>
            <a:r>
              <a:rPr lang="ko-KR" altLang="en-US" dirty="0"/>
              <a:t>범위에 포함되지 않는다고 해석할 </a:t>
            </a:r>
            <a:r>
              <a:rPr lang="ko-KR" altLang="en-US"/>
              <a:t>수 있음</a:t>
            </a:r>
            <a:endParaRPr lang="en-US" altLang="ko-KR" dirty="0"/>
          </a:p>
          <a:p>
            <a:pPr marL="617220" lvl="3" indent="0"/>
            <a:r>
              <a:rPr lang="ko-KR" altLang="en-US" dirty="0"/>
              <a:t>소비자가 문서양식을 선택하여 빈칸을 채우면 그 채운 그대로 최종문서에 반영되는 형태의 대부분의 현행 서비스는 변호사법 위반이라고 보기 어려움</a:t>
            </a:r>
            <a:endParaRPr lang="en-US" altLang="ko-KR" dirty="0"/>
          </a:p>
          <a:p>
            <a:pPr marL="411480" lvl="2" indent="0"/>
            <a:r>
              <a:rPr lang="en-US" altLang="ko-KR" dirty="0"/>
              <a:t> </a:t>
            </a:r>
            <a:r>
              <a:rPr lang="ko-KR" altLang="en-US" dirty="0"/>
              <a:t>소비자 효용</a:t>
            </a:r>
            <a:r>
              <a:rPr lang="en-US" altLang="ko-KR" dirty="0"/>
              <a:t>, </a:t>
            </a:r>
            <a:r>
              <a:rPr lang="ko-KR" altLang="en-US" dirty="0"/>
              <a:t>나홀로 소송 등을 위해 허용할 필요성도 큼</a:t>
            </a:r>
            <a:endParaRPr lang="en-US" altLang="ko-KR" dirty="0"/>
          </a:p>
          <a:p>
            <a:pPr marL="411480" lvl="2" indent="0"/>
            <a:r>
              <a:rPr lang="en-US" altLang="ko-KR" dirty="0"/>
              <a:t>  </a:t>
            </a:r>
            <a:r>
              <a:rPr lang="ko-KR" altLang="en-US" dirty="0"/>
              <a:t>단소비자 보호를 위해 변호사 서비스와 동일시할 수 있는 광고나 표시는 엄격하게 규제할 필요</a:t>
            </a:r>
            <a:r>
              <a:rPr lang="en-US" altLang="ko-KR" dirty="0"/>
              <a:t>, </a:t>
            </a:r>
            <a:r>
              <a:rPr lang="ko-KR" altLang="en-US" dirty="0"/>
              <a:t>서비스의 품질을 일정 수준 이상으로 보장할 장치 필요</a:t>
            </a:r>
            <a:endParaRPr lang="en-US" altLang="ko-KR" dirty="0"/>
          </a:p>
          <a:p>
            <a:pPr marL="205740" lvl="1" indent="0"/>
            <a:r>
              <a:rPr lang="en-US" altLang="ko-KR" dirty="0"/>
              <a:t> </a:t>
            </a:r>
            <a:r>
              <a:rPr lang="ko-KR" altLang="en-US" dirty="0"/>
              <a:t>대한변호사협회에 의한 </a:t>
            </a:r>
            <a:r>
              <a:rPr lang="en-US" altLang="ko-KR" dirty="0"/>
              <a:t>soft regulation </a:t>
            </a:r>
            <a:r>
              <a:rPr lang="ko-KR" altLang="en-US" dirty="0"/>
              <a:t>방안</a:t>
            </a:r>
            <a:r>
              <a:rPr lang="en-US" altLang="ko-KR" dirty="0"/>
              <a:t> </a:t>
            </a:r>
          </a:p>
          <a:p>
            <a:pPr marL="411480" lvl="2" indent="0"/>
            <a:r>
              <a:rPr lang="en-US" altLang="ko-KR" dirty="0"/>
              <a:t> ABA </a:t>
            </a:r>
            <a:r>
              <a:rPr lang="ko-KR" altLang="en-US" dirty="0"/>
              <a:t>가이드라인과 유사한 변호사의 관리감독</a:t>
            </a:r>
            <a:r>
              <a:rPr lang="en-US" altLang="ko-KR" dirty="0"/>
              <a:t>, </a:t>
            </a:r>
            <a:r>
              <a:rPr lang="ko-KR" altLang="en-US" dirty="0"/>
              <a:t>품질통제</a:t>
            </a:r>
            <a:r>
              <a:rPr lang="en-US" altLang="ko-KR" dirty="0"/>
              <a:t>/</a:t>
            </a:r>
            <a:r>
              <a:rPr lang="ko-KR" altLang="en-US" dirty="0"/>
              <a:t>광고규제</a:t>
            </a:r>
            <a:r>
              <a:rPr lang="en-US" altLang="ko-KR" dirty="0"/>
              <a:t>/</a:t>
            </a:r>
            <a:r>
              <a:rPr lang="ko-KR" altLang="en-US" dirty="0"/>
              <a:t>소비자 보호장치</a:t>
            </a:r>
            <a:r>
              <a:rPr lang="en-US" altLang="ko-KR" dirty="0"/>
              <a:t>/</a:t>
            </a:r>
            <a:r>
              <a:rPr lang="ko-KR" altLang="en-US" dirty="0"/>
              <a:t>서비스 제공업체의 등록 등 </a:t>
            </a:r>
            <a:endParaRPr lang="en-US" altLang="ko-KR" dirty="0"/>
          </a:p>
          <a:p>
            <a:pPr marL="411480" lvl="2" indent="0"/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1D2BCAB-66BC-4278-8759-95A0AF7D4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522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변호사법 개정 논의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12</a:t>
            </a:fld>
            <a:endParaRPr lang="ko-KR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0008" y="1881142"/>
            <a:ext cx="3556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내용 개체 틀 2"/>
          <p:cNvSpPr txBox="1">
            <a:spLocks/>
          </p:cNvSpPr>
          <p:nvPr/>
        </p:nvSpPr>
        <p:spPr>
          <a:xfrm>
            <a:off x="1276700" y="5863905"/>
            <a:ext cx="6835455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1450" marR="0" lvl="0" indent="-137160" algn="l" defTabSz="6858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353A0C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53A0C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  <a:sym typeface="Wingdings 3"/>
              </a:rPr>
              <a:t>법률문서에 한정한 개정이 타당한가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353A0C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  <a:sym typeface="Wingdings 3"/>
              </a:rPr>
              <a:t>?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53A0C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  <a:sym typeface="Wingdings 3"/>
              </a:rPr>
              <a:t>보다 근본적인 입법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353A0C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  <a:sym typeface="Wingdings 3"/>
              </a:rPr>
              <a:t>?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677218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81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FCFA56-7351-4CE5-8029-022E5C3FC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법률문서 자동작성 서비스의 소개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22AD70-1ADB-4C58-82EB-550ADC2F9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0" y="1965960"/>
            <a:ext cx="7404653" cy="4038600"/>
          </a:xfrm>
        </p:spPr>
        <p:txBody>
          <a:bodyPr/>
          <a:lstStyle/>
          <a:p>
            <a:pPr marL="34290" indent="0"/>
            <a:r>
              <a:rPr lang="ko-KR" altLang="en-US" dirty="0"/>
              <a:t>국내외 서비스 </a:t>
            </a:r>
            <a:endParaRPr lang="en-US" altLang="ko-KR" dirty="0"/>
          </a:p>
          <a:p>
            <a:pPr marL="205740" lvl="1" indent="0"/>
            <a:r>
              <a:rPr lang="en-US" altLang="ko-KR" dirty="0"/>
              <a:t> </a:t>
            </a:r>
            <a:r>
              <a:rPr lang="ko-KR" altLang="en-US" dirty="0"/>
              <a:t>국내</a:t>
            </a:r>
            <a:endParaRPr lang="en-US" altLang="ko-KR" dirty="0"/>
          </a:p>
          <a:p>
            <a:pPr marL="411480" lvl="2" indent="0"/>
            <a:r>
              <a:rPr lang="en-US" altLang="ko-KR" dirty="0"/>
              <a:t> </a:t>
            </a:r>
            <a:r>
              <a:rPr lang="ko-KR" altLang="en-US" dirty="0"/>
              <a:t>일반 회사 </a:t>
            </a:r>
            <a:r>
              <a:rPr lang="en-US" altLang="ko-KR" dirty="0"/>
              <a:t>: </a:t>
            </a:r>
            <a:r>
              <a:rPr lang="ko-KR" altLang="en-US" dirty="0" err="1"/>
              <a:t>로폼</a:t>
            </a:r>
            <a:r>
              <a:rPr lang="en-US" altLang="ko-KR" dirty="0"/>
              <a:t>, </a:t>
            </a:r>
            <a:r>
              <a:rPr lang="ko-KR" altLang="en-US" dirty="0" err="1"/>
              <a:t>마시멜로</a:t>
            </a:r>
            <a:r>
              <a:rPr lang="ko-KR" altLang="en-US" dirty="0"/>
              <a:t> 등</a:t>
            </a:r>
            <a:endParaRPr lang="en-US" altLang="ko-KR" dirty="0"/>
          </a:p>
          <a:p>
            <a:pPr marL="411480" lvl="2" indent="0"/>
            <a:r>
              <a:rPr lang="en-US" altLang="ko-KR" dirty="0"/>
              <a:t> </a:t>
            </a:r>
            <a:r>
              <a:rPr lang="ko-KR" altLang="en-US" dirty="0"/>
              <a:t>변호사 </a:t>
            </a:r>
            <a:r>
              <a:rPr lang="en-US" altLang="ko-KR" dirty="0"/>
              <a:t>: </a:t>
            </a:r>
            <a:r>
              <a:rPr lang="ko-KR" altLang="en-US" dirty="0" err="1"/>
              <a:t>머니백</a:t>
            </a:r>
            <a:r>
              <a:rPr lang="en-US" altLang="ko-KR" dirty="0"/>
              <a:t>, </a:t>
            </a:r>
            <a:r>
              <a:rPr lang="ko-KR" altLang="en-US" dirty="0"/>
              <a:t>소장이지 등</a:t>
            </a:r>
            <a:endParaRPr lang="en-US" altLang="ko-KR" dirty="0"/>
          </a:p>
          <a:p>
            <a:pPr marL="411480" lvl="2" indent="0"/>
            <a:r>
              <a:rPr lang="en-US" altLang="ko-KR" dirty="0"/>
              <a:t> Cf. </a:t>
            </a:r>
            <a:r>
              <a:rPr lang="ko-KR" altLang="en-US" dirty="0"/>
              <a:t>법률문서 양식 제공 서비스</a:t>
            </a:r>
            <a:r>
              <a:rPr lang="en-US" altLang="ko-KR" dirty="0"/>
              <a:t>? (</a:t>
            </a:r>
            <a:r>
              <a:rPr lang="ko-KR" altLang="en-US" dirty="0" err="1"/>
              <a:t>예스폼</a:t>
            </a:r>
            <a:r>
              <a:rPr lang="en-US" altLang="ko-KR" dirty="0"/>
              <a:t>, </a:t>
            </a:r>
            <a:r>
              <a:rPr lang="ko-KR" altLang="en-US" dirty="0" err="1"/>
              <a:t>비즈폼</a:t>
            </a:r>
            <a:r>
              <a:rPr lang="ko-KR" altLang="en-US" dirty="0"/>
              <a:t> 등</a:t>
            </a:r>
            <a:r>
              <a:rPr lang="en-US" altLang="ko-KR" dirty="0"/>
              <a:t>)</a:t>
            </a:r>
          </a:p>
          <a:p>
            <a:pPr marL="205740" lvl="1" indent="0"/>
            <a:r>
              <a:rPr lang="en-US" altLang="ko-KR" dirty="0"/>
              <a:t> </a:t>
            </a:r>
            <a:r>
              <a:rPr lang="ko-KR" altLang="en-US" dirty="0"/>
              <a:t>국외</a:t>
            </a:r>
            <a:endParaRPr lang="en-US" altLang="ko-KR" dirty="0"/>
          </a:p>
          <a:p>
            <a:pPr marL="411480" lvl="2" indent="0"/>
            <a:r>
              <a:rPr lang="en-US" altLang="ko-KR" dirty="0"/>
              <a:t> LegalZoom, </a:t>
            </a:r>
            <a:r>
              <a:rPr lang="en-US" altLang="ko-KR" dirty="0" err="1"/>
              <a:t>DoNotPay</a:t>
            </a:r>
            <a:r>
              <a:rPr lang="en-US" altLang="ko-KR" dirty="0"/>
              <a:t>, Rocket Lawyer, </a:t>
            </a:r>
            <a:r>
              <a:rPr lang="en-US" altLang="ko-KR" dirty="0" err="1"/>
              <a:t>Smartlaw</a:t>
            </a:r>
            <a:r>
              <a:rPr lang="en-US" altLang="ko-KR" dirty="0"/>
              <a:t> </a:t>
            </a:r>
            <a:r>
              <a:rPr lang="ko-KR" altLang="en-US" dirty="0"/>
              <a:t>등</a:t>
            </a:r>
            <a:endParaRPr lang="en-US" altLang="ko-KR" dirty="0"/>
          </a:p>
          <a:p>
            <a:pPr marL="34290" indent="0"/>
            <a:r>
              <a:rPr lang="ko-KR" altLang="en-US" dirty="0"/>
              <a:t>문제점</a:t>
            </a:r>
            <a:endParaRPr lang="en-US" altLang="ko-KR" dirty="0"/>
          </a:p>
          <a:p>
            <a:pPr marL="205740" lvl="1" indent="0"/>
            <a:r>
              <a:rPr lang="en-US" altLang="ko-KR" dirty="0"/>
              <a:t> </a:t>
            </a:r>
            <a:r>
              <a:rPr lang="ko-KR" altLang="en-US" dirty="0"/>
              <a:t>법률문서 자동작성 서비스는 </a:t>
            </a:r>
            <a:r>
              <a:rPr lang="en-US" altLang="ko-KR" dirty="0"/>
              <a:t>‘</a:t>
            </a:r>
            <a:r>
              <a:rPr lang="ko-KR" altLang="en-US" dirty="0"/>
              <a:t>법률사무</a:t>
            </a:r>
            <a:r>
              <a:rPr lang="en-US" altLang="ko-KR" dirty="0"/>
              <a:t>’</a:t>
            </a:r>
            <a:r>
              <a:rPr lang="ko-KR" altLang="en-US" dirty="0"/>
              <a:t>인가</a:t>
            </a:r>
            <a:r>
              <a:rPr lang="en-US" altLang="ko-KR" dirty="0"/>
              <a:t>?</a:t>
            </a:r>
          </a:p>
          <a:p>
            <a:pPr marL="205740" lvl="1" indent="0"/>
            <a:r>
              <a:rPr lang="en-US" altLang="ko-KR" dirty="0"/>
              <a:t> </a:t>
            </a:r>
            <a:r>
              <a:rPr lang="ko-KR" altLang="en-US" dirty="0"/>
              <a:t>변호사가 아닌 일반 회사가 법률문서 자동작성 서비스를 제공하는 것은 변호사법 위반인가</a:t>
            </a:r>
            <a:r>
              <a:rPr lang="en-US" altLang="ko-KR" dirty="0"/>
              <a:t>?</a:t>
            </a:r>
          </a:p>
          <a:p>
            <a:pPr marL="205740" lvl="1" indent="0">
              <a:buNone/>
            </a:pPr>
            <a:endParaRPr lang="en-US" altLang="ko-KR" dirty="0"/>
          </a:p>
          <a:p>
            <a:pPr marL="411480" lvl="2" indent="0"/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1D2BCAB-66BC-4278-8759-95A0AF7D4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645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변호사법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753941" y="1965960"/>
            <a:ext cx="7636118" cy="3719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34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변호사가 아닌 자와의 동업 금지 등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① 누구든지 법률사건이나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법률사무의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수임에 관하여 다음 각 호의 행위를 하여서는 아니 된다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사전에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금품ㆍ향응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또는 그 밖의 이익을 받거나 받기로 약속하고 당사자 또는 그 밖의 관계인을 특정한 변호사나 그 사무직원에게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소개ㆍ알선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또는 유인하는 행위</a:t>
            </a:r>
          </a:p>
          <a:p>
            <a:pPr algn="just">
              <a:spcBef>
                <a:spcPts val="0"/>
              </a:spcBef>
            </a:pP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당사자 또는 그 밖의 관계인을 특정한 변호사나 그 사무직원에게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소개ㆍ알선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또는 유인한 후 그 대가로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금품ㆍ향응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또는 그 밖의 이익을 받거나 요구하는 행위</a:t>
            </a: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② 변호사나 그 사무직원은 법률사건이나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법률사무의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수임에 관하여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소개ㆍ알선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또는 유인의 대가로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금품ㆍ향응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또는 그 밖의 이익을 제공하거나 제공하기로 약속하여서는 아니 된다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⑤ 변호사가 아닌 자는 변호사가 아니면 할 수 없는 업무를 통하여 보수나 그 밖의 이익을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분배받아서는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아니 된다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109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벌칙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 다음 각 호의 어느 하나에 해당하는 자는 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7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년 이하의 징역 또는 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천만원 이하의 벌금에 처한다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 경우 벌금과 징역은 병과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倂科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있다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marL="144000" indent="-144000" algn="just">
              <a:spcBef>
                <a:spcPts val="0"/>
              </a:spcBef>
            </a:pP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1.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변호사가 아니면서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금품ㆍ향응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또는 그 밖의 이익을 받거나 받을 것을 약속하고 또는 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자에게 이를 공여하게 하거나 공여하게 할 것을 약속하고 다음 각 목의 사건에 관하여 </a:t>
            </a:r>
            <a:r>
              <a:rPr lang="ko-KR" altLang="en-US" sz="1400" dirty="0" err="1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감정ㆍ대리ㆍ중재ㆍ화해ㆍ청탁ㆍ법률상담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또는 법률 관계 문서 작성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 밖의 법률사무를 취급하거나 이러한 행위를 알선한 자</a:t>
            </a:r>
            <a:endParaRPr lang="en-US" altLang="ko-KR" sz="14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44000" indent="-144000" algn="just">
              <a:spcBef>
                <a:spcPts val="0"/>
              </a:spcBef>
            </a:pP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2. 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33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 또는 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34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57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58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조의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16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또는 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58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조의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30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 따라 준용되는 경우를 포함한다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위반한 자</a:t>
            </a:r>
            <a:endParaRPr lang="en-US" altLang="ko-KR" sz="1400" dirty="0" err="1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414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대한변협</a:t>
            </a:r>
            <a:r>
              <a:rPr lang="ko-KR" altLang="en-US" dirty="0"/>
              <a:t> 질의회신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753941" y="1965960"/>
            <a:ext cx="76361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2020. 2. 19.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 질의회신</a:t>
            </a:r>
            <a:endParaRPr lang="en-US" altLang="ko-KR" sz="14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인공지능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(AI)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을 활용한 온라인 법률문서 자동작성 서비스는 법률사무임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변호사 아닌 자가 이를 제공하고 대가를 받으면 변호사법 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109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조 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호 위반임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>
              <a:spcBef>
                <a:spcPts val="0"/>
              </a:spcBef>
            </a:pPr>
            <a:endParaRPr lang="en-US" altLang="ko-KR" sz="14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just">
              <a:spcBef>
                <a:spcPts val="0"/>
              </a:spcBef>
            </a:pP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2020. 8. 5.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 질의회신</a:t>
            </a:r>
            <a:endParaRPr lang="en-US" altLang="ko-KR" sz="14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자동법률문서 작성은 법률사무에 해당하므로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일반 주식회사를 통해서는 제공할 수 없음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이를 전제로 한 일반 주식회사의 설립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운영은 모두 변호사법 위반임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변호사는 이러한 회사의 주주로 참여하거나 대표이사 등 임원이 될 수 없고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겸직허가를 받을 수도 없음</a:t>
            </a:r>
            <a:endParaRPr lang="en-US" altLang="ko-KR" sz="14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just">
              <a:spcBef>
                <a:spcPts val="0"/>
              </a:spcBef>
            </a:pPr>
            <a:endParaRPr lang="en-US" altLang="ko-KR" sz="14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just">
              <a:spcBef>
                <a:spcPts val="0"/>
              </a:spcBef>
            </a:pP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Cf. 2000. 11. 8.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질의회신</a:t>
            </a:r>
            <a:endParaRPr lang="en-US" altLang="ko-KR" sz="14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algn="just">
              <a:spcBef>
                <a:spcPts val="0"/>
              </a:spcBef>
            </a:pP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각종 법률서적을 대여하거나 인쇄한 문서서식을 판매하는 행위에 대하여는 변호사법 자체는 이를 금하는 규정을 두고 있지 않음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4143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외국의 사례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400" dirty="0">
                <a:solidFill>
                  <a:schemeClr val="tx1"/>
                </a:solidFill>
              </a:rPr>
              <a:t>Quicken Family Lawyer CD-ROM </a:t>
            </a:r>
            <a:r>
              <a:rPr lang="ko-KR" altLang="en-US" sz="1400" dirty="0">
                <a:solidFill>
                  <a:schemeClr val="tx1"/>
                </a:solidFill>
              </a:rPr>
              <a:t>사건</a:t>
            </a:r>
            <a:r>
              <a:rPr lang="en-US" altLang="ko-KR" sz="1400" dirty="0">
                <a:solidFill>
                  <a:schemeClr val="tx1"/>
                </a:solidFill>
              </a:rPr>
              <a:t>(Unauthorized Practice of Law Comm. v. Parsons Tech)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제</a:t>
            </a:r>
            <a:r>
              <a:rPr lang="en-US" altLang="ko-KR" sz="1400" dirty="0">
                <a:solidFill>
                  <a:schemeClr val="tx1"/>
                </a:solidFill>
              </a:rPr>
              <a:t>1</a:t>
            </a:r>
            <a:r>
              <a:rPr lang="ko-KR" altLang="en-US" sz="1400" dirty="0">
                <a:solidFill>
                  <a:schemeClr val="tx1"/>
                </a:solidFill>
              </a:rPr>
              <a:t>심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3"/>
            <a:r>
              <a:rPr lang="ko-KR" altLang="en-US" dirty="0">
                <a:solidFill>
                  <a:schemeClr val="tx1"/>
                </a:solidFill>
              </a:rPr>
              <a:t>위 소프트웨어는 개인이 어느 주에 거주하는지에 맞추어 그 주의 법률문서 양식을 추천하고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이용자의 답변에 따라 조항을 추가하거나 삭제함으로써 충분히 구체성을 띤 문서를 생성함</a:t>
            </a:r>
            <a:endParaRPr lang="en-US" altLang="ko-KR" dirty="0">
              <a:solidFill>
                <a:schemeClr val="tx1"/>
              </a:solidFill>
            </a:endParaRPr>
          </a:p>
          <a:p>
            <a:pPr lvl="3"/>
            <a:r>
              <a:rPr lang="ko-KR" altLang="en-US" dirty="0">
                <a:solidFill>
                  <a:schemeClr val="tx1"/>
                </a:solidFill>
              </a:rPr>
              <a:t>이는 단순히 어떤 법률문서 양식을 선택하여 어떻게 기재해야 하는지에 대한 조언을 포함한 법률문서 양식집의 판매와는 차원을 달리하여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이용자와의 상호작용을 통해 맞춤형 법률서류를 생성함으로써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변호사 자격 없는 자의 법률사무 취급의 단계로 </a:t>
            </a:r>
            <a:r>
              <a:rPr lang="ko-KR" altLang="en-US" dirty="0" err="1">
                <a:solidFill>
                  <a:schemeClr val="tx1"/>
                </a:solidFill>
              </a:rPr>
              <a:t>넘어감</a:t>
            </a:r>
            <a:r>
              <a:rPr lang="en-US" altLang="ko-KR" dirty="0">
                <a:solidFill>
                  <a:schemeClr val="tx1"/>
                </a:solidFill>
              </a:rPr>
              <a:t>.</a:t>
            </a:r>
          </a:p>
          <a:p>
            <a:pPr lvl="3"/>
            <a:r>
              <a:rPr lang="ko-KR" altLang="en-US" dirty="0">
                <a:solidFill>
                  <a:schemeClr val="tx1"/>
                </a:solidFill>
              </a:rPr>
              <a:t>따라서 일반 회사가 위 </a:t>
            </a:r>
            <a:r>
              <a:rPr lang="en-US" altLang="ko-KR" dirty="0">
                <a:solidFill>
                  <a:schemeClr val="tx1"/>
                </a:solidFill>
              </a:rPr>
              <a:t>CD-ROM</a:t>
            </a:r>
            <a:r>
              <a:rPr lang="ko-KR" altLang="en-US" dirty="0">
                <a:solidFill>
                  <a:schemeClr val="tx1"/>
                </a:solidFill>
              </a:rPr>
              <a:t>을 텍사스에서 판매하는 것은 </a:t>
            </a:r>
            <a:r>
              <a:rPr lang="ko-KR" altLang="en-US" dirty="0" err="1">
                <a:solidFill>
                  <a:schemeClr val="tx1"/>
                </a:solidFill>
              </a:rPr>
              <a:t>텍사스주법</a:t>
            </a:r>
            <a:r>
              <a:rPr lang="ko-KR" altLang="en-US" dirty="0">
                <a:solidFill>
                  <a:schemeClr val="tx1"/>
                </a:solidFill>
              </a:rPr>
              <a:t> 위반임 → 판매금지명령</a:t>
            </a:r>
            <a:endParaRPr lang="en-US" altLang="ko-KR" dirty="0">
              <a:solidFill>
                <a:schemeClr val="tx1"/>
              </a:solidFill>
            </a:endParaRPr>
          </a:p>
          <a:p>
            <a:pPr lvl="2"/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텍사스주 </a:t>
            </a:r>
            <a:r>
              <a:rPr lang="en-US" altLang="ko-KR" sz="1400" dirty="0">
                <a:solidFill>
                  <a:schemeClr val="tx1"/>
                </a:solidFill>
              </a:rPr>
              <a:t>UPL </a:t>
            </a:r>
            <a:r>
              <a:rPr lang="ko-KR" altLang="en-US" sz="1400" dirty="0">
                <a:solidFill>
                  <a:schemeClr val="tx1"/>
                </a:solidFill>
              </a:rPr>
              <a:t>규정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개정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3"/>
            <a:r>
              <a:rPr lang="ko-KR" altLang="en-US" dirty="0">
                <a:solidFill>
                  <a:schemeClr val="tx1"/>
                </a:solidFill>
              </a:rPr>
              <a:t>“컴퓨터 소프트웨어나 이와 유사한 제품을 디자인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제조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출판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배포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진열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판매하는 것은 그 제품이 변호사의 조언을 대체할 수 없음을 명확하고 가시적으로 표시하고 있는 한 ‘법률사무 </a:t>
            </a:r>
            <a:r>
              <a:rPr lang="ko-KR" altLang="en-US" dirty="0" err="1">
                <a:solidFill>
                  <a:schemeClr val="tx1"/>
                </a:solidFill>
              </a:rPr>
              <a:t>취급’에</a:t>
            </a:r>
            <a:r>
              <a:rPr lang="ko-KR" altLang="en-US" dirty="0">
                <a:solidFill>
                  <a:schemeClr val="tx1"/>
                </a:solidFill>
              </a:rPr>
              <a:t> 해당하지 않는다</a:t>
            </a:r>
            <a:r>
              <a:rPr lang="en-US" altLang="ko-KR" dirty="0">
                <a:solidFill>
                  <a:schemeClr val="tx1"/>
                </a:solidFill>
              </a:rPr>
              <a:t>.”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항소심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3"/>
            <a:r>
              <a:rPr lang="ko-KR" altLang="en-US" dirty="0">
                <a:solidFill>
                  <a:schemeClr val="tx1"/>
                </a:solidFill>
              </a:rPr>
              <a:t>법개정을 이유로 </a:t>
            </a:r>
            <a:r>
              <a:rPr lang="en-US" altLang="ko-KR" dirty="0">
                <a:solidFill>
                  <a:schemeClr val="tx1"/>
                </a:solidFill>
              </a:rPr>
              <a:t>1</a:t>
            </a:r>
            <a:r>
              <a:rPr lang="ko-KR" altLang="en-US" dirty="0" err="1">
                <a:solidFill>
                  <a:schemeClr val="tx1"/>
                </a:solidFill>
              </a:rPr>
              <a:t>심판결</a:t>
            </a:r>
            <a:r>
              <a:rPr lang="ko-KR" altLang="en-US" dirty="0">
                <a:solidFill>
                  <a:schemeClr val="tx1"/>
                </a:solidFill>
              </a:rPr>
              <a:t> 취소</a:t>
            </a:r>
            <a:endParaRPr lang="en-US" altLang="ko-KR" sz="600" dirty="0">
              <a:solidFill>
                <a:srgbClr val="677218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8817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외국의 사례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400" dirty="0">
                <a:solidFill>
                  <a:schemeClr val="tx1"/>
                </a:solidFill>
              </a:rPr>
              <a:t>LegalZoom </a:t>
            </a:r>
            <a:r>
              <a:rPr lang="ko-KR" altLang="en-US" sz="1400" dirty="0">
                <a:solidFill>
                  <a:schemeClr val="tx1"/>
                </a:solidFill>
              </a:rPr>
              <a:t>사례 </a:t>
            </a:r>
          </a:p>
          <a:p>
            <a:pPr lvl="1"/>
            <a:r>
              <a:rPr lang="ko-KR" altLang="en-US" sz="1400" dirty="0" err="1">
                <a:solidFill>
                  <a:schemeClr val="tx1"/>
                </a:solidFill>
              </a:rPr>
              <a:t>미주리주</a:t>
            </a:r>
            <a:r>
              <a:rPr lang="ko-KR" altLang="en-US" sz="1400" dirty="0">
                <a:solidFill>
                  <a:schemeClr val="tx1"/>
                </a:solidFill>
              </a:rPr>
              <a:t> 집단소송 사건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화해로 종결</a:t>
            </a:r>
          </a:p>
          <a:p>
            <a:pPr lvl="2"/>
            <a:r>
              <a:rPr lang="ko-KR" altLang="en-US" sz="1400" dirty="0" err="1">
                <a:solidFill>
                  <a:schemeClr val="tx1"/>
                </a:solidFill>
              </a:rPr>
              <a:t>미주리주</a:t>
            </a:r>
            <a:r>
              <a:rPr lang="ko-KR" altLang="en-US" sz="1400" dirty="0">
                <a:solidFill>
                  <a:schemeClr val="tx1"/>
                </a:solidFill>
              </a:rPr>
              <a:t> 변호사에 의해 검토된 양식을 제공할 것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2"/>
            <a:r>
              <a:rPr lang="en-US" altLang="ko-KR" sz="1400" dirty="0">
                <a:solidFill>
                  <a:schemeClr val="tx1"/>
                </a:solidFill>
              </a:rPr>
              <a:t>LegalZoom</a:t>
            </a:r>
            <a:r>
              <a:rPr lang="ko-KR" altLang="en-US" sz="1400" dirty="0">
                <a:solidFill>
                  <a:schemeClr val="tx1"/>
                </a:solidFill>
              </a:rPr>
              <a:t>이 변호사나 로펌이 아니라는 점을 명확하게 표시하지 않은 채 </a:t>
            </a:r>
            <a:r>
              <a:rPr lang="en-US" altLang="ko-KR" sz="1400" dirty="0">
                <a:solidFill>
                  <a:schemeClr val="tx1"/>
                </a:solidFill>
              </a:rPr>
              <a:t>LegalZoom</a:t>
            </a:r>
            <a:r>
              <a:rPr lang="ko-KR" altLang="en-US" sz="1400" dirty="0">
                <a:solidFill>
                  <a:schemeClr val="tx1"/>
                </a:solidFill>
              </a:rPr>
              <a:t>이 변호사 비용보다 저렴하다는 취지의 광고를 하지 말 것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2"/>
            <a:r>
              <a:rPr lang="en-US" altLang="ko-KR" sz="1400" dirty="0">
                <a:solidFill>
                  <a:schemeClr val="tx1"/>
                </a:solidFill>
              </a:rPr>
              <a:t>‘Peace of Mind Review’(</a:t>
            </a:r>
            <a:r>
              <a:rPr lang="ko-KR" altLang="en-US" sz="1400" dirty="0">
                <a:solidFill>
                  <a:schemeClr val="tx1"/>
                </a:solidFill>
              </a:rPr>
              <a:t>이용자가 입력한 내용의 </a:t>
            </a:r>
            <a:r>
              <a:rPr lang="ko-KR" altLang="en-US" sz="1400" dirty="0" err="1">
                <a:solidFill>
                  <a:schemeClr val="tx1"/>
                </a:solidFill>
              </a:rPr>
              <a:t>오탈자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정확성 등을 직원이 검토하는 것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는 </a:t>
            </a:r>
            <a:r>
              <a:rPr lang="ko-KR" altLang="en-US" sz="1400" dirty="0" err="1">
                <a:solidFill>
                  <a:schemeClr val="tx1"/>
                </a:solidFill>
              </a:rPr>
              <a:t>미주리주</a:t>
            </a:r>
            <a:r>
              <a:rPr lang="ko-KR" altLang="en-US" sz="1400" dirty="0">
                <a:solidFill>
                  <a:schemeClr val="tx1"/>
                </a:solidFill>
              </a:rPr>
              <a:t> 변호사에 의해 행해지지 않는 한 하지 말아야 하고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이 부분 서비스는 더 이상 가능하지 않다는 점을 광고할 것</a:t>
            </a:r>
          </a:p>
          <a:p>
            <a:pPr lvl="1"/>
            <a:r>
              <a:rPr lang="en-US" altLang="ko-KR" sz="1400" dirty="0">
                <a:solidFill>
                  <a:schemeClr val="tx1"/>
                </a:solidFill>
              </a:rPr>
              <a:t>South Carolina Supreme Court, Special Referee </a:t>
            </a:r>
            <a:r>
              <a:rPr lang="ko-KR" altLang="en-US" sz="1400" dirty="0">
                <a:solidFill>
                  <a:schemeClr val="tx1"/>
                </a:solidFill>
              </a:rPr>
              <a:t>화해조항에 대한 권고의견</a:t>
            </a:r>
            <a:r>
              <a:rPr lang="en-US" altLang="ko-KR" sz="1400" dirty="0">
                <a:solidFill>
                  <a:schemeClr val="tx1"/>
                </a:solidFill>
              </a:rPr>
              <a:t>, 2014 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법률문서 양식집 혹은 법률문서 양식을 저장한 소프트웨어를 단순히 판매하는 것은 법률사무 취급에 해당하지 않고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그에 더하여 법적 조언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상담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권고를 제공할 경우에만 법률사무 취급에 해당함</a:t>
            </a:r>
            <a:r>
              <a:rPr lang="en-US" altLang="ko-KR" sz="1400" dirty="0">
                <a:solidFill>
                  <a:schemeClr val="tx1"/>
                </a:solidFill>
              </a:rPr>
              <a:t>. LegalZoom</a:t>
            </a:r>
            <a:r>
              <a:rPr lang="ko-KR" altLang="en-US" sz="1400" dirty="0">
                <a:solidFill>
                  <a:schemeClr val="tx1"/>
                </a:solidFill>
              </a:rPr>
              <a:t>이 화해조항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이용자가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입력한 사항을 그대로 법률문서에 반영하는 것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을 준수하는 한 </a:t>
            </a:r>
            <a:r>
              <a:rPr lang="en-US" altLang="ko-KR" sz="1400" dirty="0">
                <a:solidFill>
                  <a:schemeClr val="tx1"/>
                </a:solidFill>
              </a:rPr>
              <a:t>LegalZoom</a:t>
            </a:r>
            <a:r>
              <a:rPr lang="ko-KR" altLang="en-US" sz="1400" dirty="0">
                <a:solidFill>
                  <a:schemeClr val="tx1"/>
                </a:solidFill>
              </a:rPr>
              <a:t>의 서비스는 법률사무 취급이라고 볼 수 없음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단순 대서는 법률사무 취급이라고 할 수 없는데</a:t>
            </a:r>
            <a:r>
              <a:rPr lang="en-US" altLang="ko-KR" sz="1400" dirty="0">
                <a:solidFill>
                  <a:schemeClr val="tx1"/>
                </a:solidFill>
              </a:rPr>
              <a:t>, LegalZoom</a:t>
            </a:r>
            <a:r>
              <a:rPr lang="ko-KR" altLang="en-US" sz="1400" dirty="0">
                <a:solidFill>
                  <a:schemeClr val="tx1"/>
                </a:solidFill>
              </a:rPr>
              <a:t>의 서비스형태 및 화해조항을 종합하면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양식을 선택하는 주체도 이용자이고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양식을 채우는 것도 이용자이며</a:t>
            </a:r>
            <a:r>
              <a:rPr lang="en-US" altLang="ko-KR" sz="1400" dirty="0">
                <a:solidFill>
                  <a:schemeClr val="tx1"/>
                </a:solidFill>
              </a:rPr>
              <a:t>, LegalZoom</a:t>
            </a:r>
            <a:r>
              <a:rPr lang="ko-KR" altLang="en-US" sz="1400" dirty="0">
                <a:solidFill>
                  <a:schemeClr val="tx1"/>
                </a:solidFill>
              </a:rPr>
              <a:t>은 이용자에 의하여 입력된 문구를 그대로 법률문서에 반영하는 것에 지나지 않고 그 과정에서 어떠한 판단이나 재량을 행사하지 않으므로</a:t>
            </a:r>
            <a:r>
              <a:rPr lang="en-US" altLang="ko-KR" sz="1400" dirty="0">
                <a:solidFill>
                  <a:schemeClr val="tx1"/>
                </a:solidFill>
              </a:rPr>
              <a:t>, LegalZoom</a:t>
            </a:r>
            <a:r>
              <a:rPr lang="ko-KR" altLang="en-US" sz="1400" dirty="0">
                <a:solidFill>
                  <a:schemeClr val="tx1"/>
                </a:solidFill>
              </a:rPr>
              <a:t>은 단순 대서 업무를 수행하는 것이지 법률사무를 취급하는 것이 아님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  <a:endParaRPr lang="en-US" altLang="ko-KR" sz="600" dirty="0">
              <a:solidFill>
                <a:srgbClr val="677218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1328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외국의 사례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400" dirty="0">
                <a:solidFill>
                  <a:schemeClr val="tx1"/>
                </a:solidFill>
              </a:rPr>
              <a:t>LegalZoom </a:t>
            </a:r>
            <a:r>
              <a:rPr lang="ko-KR" altLang="en-US" sz="1400" dirty="0">
                <a:solidFill>
                  <a:schemeClr val="tx1"/>
                </a:solidFill>
              </a:rPr>
              <a:t>사례 </a:t>
            </a:r>
          </a:p>
          <a:p>
            <a:pPr lvl="1"/>
            <a:r>
              <a:rPr lang="en-US" altLang="ko-KR" sz="1400" dirty="0">
                <a:solidFill>
                  <a:schemeClr val="tx1"/>
                </a:solidFill>
              </a:rPr>
              <a:t>North Carolina </a:t>
            </a:r>
            <a:r>
              <a:rPr lang="ko-KR" altLang="en-US" sz="1400" dirty="0">
                <a:solidFill>
                  <a:schemeClr val="tx1"/>
                </a:solidFill>
              </a:rPr>
              <a:t>사건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역시 화해로 종결됨과 아울러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 err="1">
                <a:solidFill>
                  <a:schemeClr val="tx1"/>
                </a:solidFill>
              </a:rPr>
              <a:t>노스캐롤라이나주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UPL</a:t>
            </a:r>
            <a:r>
              <a:rPr lang="ko-KR" altLang="en-US" sz="1400" dirty="0">
                <a:solidFill>
                  <a:schemeClr val="tx1"/>
                </a:solidFill>
              </a:rPr>
              <a:t>법도 개정됨</a:t>
            </a:r>
            <a:r>
              <a:rPr lang="en-US" altLang="ko-KR" sz="1400" dirty="0">
                <a:solidFill>
                  <a:schemeClr val="tx1"/>
                </a:solidFill>
              </a:rPr>
              <a:t>[NC Gen Stat § 84-2.2 (2016)]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상호작용형 법률문서 작성 소프트웨어를 소비자에게 제공하는 웹사이트 운영은 다음 조건이 충족되는 한 법률사무에 해당하지 않음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 lvl="3"/>
            <a:r>
              <a:rPr lang="ko-KR" altLang="en-US" dirty="0">
                <a:solidFill>
                  <a:schemeClr val="tx1"/>
                </a:solidFill>
              </a:rPr>
              <a:t>① 이용자가 양식을 </a:t>
            </a:r>
            <a:r>
              <a:rPr lang="ko-KR" altLang="en-US" spc="-150" dirty="0" err="1">
                <a:solidFill>
                  <a:schemeClr val="tx1"/>
                </a:solidFill>
              </a:rPr>
              <a:t>사전확인하거나</a:t>
            </a:r>
            <a:r>
              <a:rPr lang="ko-KR" altLang="en-US" dirty="0">
                <a:solidFill>
                  <a:schemeClr val="tx1"/>
                </a:solidFill>
              </a:rPr>
              <a:t> 최종구매하기 전에 완성된 법률문서를 확인할 수 있을 것</a:t>
            </a:r>
            <a:endParaRPr lang="en-US" altLang="ko-KR" dirty="0">
              <a:solidFill>
                <a:schemeClr val="tx1"/>
              </a:solidFill>
            </a:endParaRPr>
          </a:p>
          <a:p>
            <a:pPr lvl="3"/>
            <a:r>
              <a:rPr lang="en-US" altLang="ko-KR" dirty="0">
                <a:solidFill>
                  <a:schemeClr val="tx1"/>
                </a:solidFill>
              </a:rPr>
              <a:t>② </a:t>
            </a:r>
            <a:r>
              <a:rPr lang="ko-KR" altLang="en-US" dirty="0">
                <a:solidFill>
                  <a:schemeClr val="tx1"/>
                </a:solidFill>
              </a:rPr>
              <a:t>등록된 </a:t>
            </a:r>
            <a:r>
              <a:rPr lang="ko-KR" altLang="en-US" dirty="0" err="1">
                <a:solidFill>
                  <a:schemeClr val="tx1"/>
                </a:solidFill>
              </a:rPr>
              <a:t>노스캐롤라이나주</a:t>
            </a:r>
            <a:r>
              <a:rPr lang="ko-KR" altLang="en-US" dirty="0">
                <a:solidFill>
                  <a:schemeClr val="tx1"/>
                </a:solidFill>
              </a:rPr>
              <a:t> 변호사가 법률문서 양식을 </a:t>
            </a:r>
            <a:r>
              <a:rPr lang="ko-KR" altLang="en-US" dirty="0" err="1">
                <a:solidFill>
                  <a:schemeClr val="tx1"/>
                </a:solidFill>
              </a:rPr>
              <a:t>사전검토하여야</a:t>
            </a:r>
            <a:r>
              <a:rPr lang="ko-KR" altLang="en-US" dirty="0">
                <a:solidFill>
                  <a:schemeClr val="tx1"/>
                </a:solidFill>
              </a:rPr>
              <a:t> 하고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그 검토 변호사의 성명과 주소는 서비스 제공자가 보관하면서 이용자의 요구 시에 제공할 것</a:t>
            </a:r>
            <a:endParaRPr lang="en-US" altLang="ko-KR" dirty="0">
              <a:solidFill>
                <a:schemeClr val="tx1"/>
              </a:solidFill>
            </a:endParaRPr>
          </a:p>
          <a:p>
            <a:pPr lvl="3"/>
            <a:r>
              <a:rPr lang="en-US" altLang="ko-KR" dirty="0">
                <a:solidFill>
                  <a:schemeClr val="tx1"/>
                </a:solidFill>
              </a:rPr>
              <a:t>③ </a:t>
            </a:r>
            <a:r>
              <a:rPr lang="ko-KR" altLang="en-US" dirty="0">
                <a:solidFill>
                  <a:schemeClr val="tx1"/>
                </a:solidFill>
              </a:rPr>
              <a:t>서비스 제공자는 양식이나 템플릿이 변호사의 조언이나 서비스를 대체할 수 없음을 소비자에게 고지할 것</a:t>
            </a:r>
            <a:endParaRPr lang="en-US" altLang="ko-KR" dirty="0">
              <a:solidFill>
                <a:schemeClr val="tx1"/>
              </a:solidFill>
            </a:endParaRPr>
          </a:p>
          <a:p>
            <a:pPr lvl="3"/>
            <a:r>
              <a:rPr lang="en-US" altLang="ko-KR" dirty="0">
                <a:solidFill>
                  <a:schemeClr val="tx1"/>
                </a:solidFill>
              </a:rPr>
              <a:t>④ </a:t>
            </a:r>
            <a:r>
              <a:rPr lang="ko-KR" altLang="en-US" dirty="0">
                <a:solidFill>
                  <a:schemeClr val="tx1"/>
                </a:solidFill>
              </a:rPr>
              <a:t>서비스 제공자는 그 법적인 명칭과 물리적 위치와 주소를 소비자에게 알릴 것</a:t>
            </a:r>
            <a:endParaRPr lang="en-US" altLang="ko-KR" dirty="0">
              <a:solidFill>
                <a:schemeClr val="tx1"/>
              </a:solidFill>
            </a:endParaRPr>
          </a:p>
          <a:p>
            <a:pPr lvl="3"/>
            <a:r>
              <a:rPr lang="en-US" altLang="ko-KR" dirty="0">
                <a:solidFill>
                  <a:schemeClr val="tx1"/>
                </a:solidFill>
              </a:rPr>
              <a:t>⑤ </a:t>
            </a:r>
            <a:r>
              <a:rPr lang="ko-KR" altLang="en-US" dirty="0">
                <a:solidFill>
                  <a:schemeClr val="tx1"/>
                </a:solidFill>
              </a:rPr>
              <a:t>서비스 제공자는 어떠한 보증이나 책임도 부인해서는 안 되고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소비자에 대한 손해배상이나 그 밖의 구제에 제한을 두어서도 안 됨</a:t>
            </a:r>
            <a:endParaRPr lang="en-US" altLang="ko-KR" dirty="0">
              <a:solidFill>
                <a:schemeClr val="tx1"/>
              </a:solidFill>
            </a:endParaRPr>
          </a:p>
          <a:p>
            <a:pPr lvl="3"/>
            <a:r>
              <a:rPr lang="en-US" altLang="ko-KR" dirty="0">
                <a:solidFill>
                  <a:schemeClr val="tx1"/>
                </a:solidFill>
              </a:rPr>
              <a:t>⑥ </a:t>
            </a:r>
            <a:r>
              <a:rPr lang="ko-KR" altLang="en-US" dirty="0">
                <a:solidFill>
                  <a:schemeClr val="tx1"/>
                </a:solidFill>
              </a:rPr>
              <a:t>서비스 제공자는 관련 분쟁에 대하여 </a:t>
            </a:r>
            <a:r>
              <a:rPr lang="ko-KR" altLang="en-US" dirty="0" err="1">
                <a:solidFill>
                  <a:schemeClr val="tx1"/>
                </a:solidFill>
              </a:rPr>
              <a:t>노스캐롤라이나를</a:t>
            </a:r>
            <a:r>
              <a:rPr lang="ko-KR" altLang="en-US" dirty="0">
                <a:solidFill>
                  <a:schemeClr val="tx1"/>
                </a:solidFill>
              </a:rPr>
              <a:t> 제외한 다른 주를 관할법원으로 합의하기를 요구하지 말 것</a:t>
            </a:r>
            <a:endParaRPr lang="en-US" altLang="ko-KR" dirty="0">
              <a:solidFill>
                <a:schemeClr val="tx1"/>
              </a:solidFill>
            </a:endParaRPr>
          </a:p>
          <a:p>
            <a:pPr lvl="3"/>
            <a:r>
              <a:rPr lang="en-US" altLang="ko-KR" dirty="0">
                <a:solidFill>
                  <a:schemeClr val="tx1"/>
                </a:solidFill>
              </a:rPr>
              <a:t>⑦ </a:t>
            </a:r>
            <a:r>
              <a:rPr lang="ko-KR" altLang="en-US" dirty="0">
                <a:solidFill>
                  <a:schemeClr val="tx1"/>
                </a:solidFill>
              </a:rPr>
              <a:t>소비자 구제절차를 제공할 것</a:t>
            </a:r>
            <a:endParaRPr lang="en-US" altLang="ko-KR" dirty="0">
              <a:solidFill>
                <a:schemeClr val="tx1"/>
              </a:solidFill>
            </a:endParaRPr>
          </a:p>
          <a:p>
            <a:pPr lvl="3"/>
            <a:r>
              <a:rPr lang="en-US" altLang="ko-KR" dirty="0">
                <a:solidFill>
                  <a:schemeClr val="tx1"/>
                </a:solidFill>
              </a:rPr>
              <a:t>⑧ </a:t>
            </a:r>
            <a:r>
              <a:rPr lang="ko-KR" altLang="en-US" dirty="0">
                <a:solidFill>
                  <a:schemeClr val="tx1"/>
                </a:solidFill>
              </a:rPr>
              <a:t>서비스를 제공하기에 앞서 노스캐롤라이나 변호사협회에 등록하고 매년 등록을 갱신할 것</a:t>
            </a:r>
            <a:endParaRPr lang="en-US" altLang="ko-KR" dirty="0">
              <a:solidFill>
                <a:srgbClr val="677218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0922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F02A5E-DB68-4514-8BC9-884915D5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ABA </a:t>
            </a:r>
            <a:r>
              <a:rPr lang="ko-KR" altLang="en-US" dirty="0"/>
              <a:t>온라인 법률문서 서비스 </a:t>
            </a:r>
            <a:br>
              <a:rPr lang="en-US" altLang="ko-KR" dirty="0"/>
            </a:br>
            <a:r>
              <a:rPr lang="ko-KR" altLang="en-US" dirty="0"/>
              <a:t>가이드라인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CFDC19C-DB14-42C0-95E7-AA5018280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1800" kern="0" spc="-50" dirty="0">
                <a:solidFill>
                  <a:srgbClr val="000000"/>
                </a:solidFill>
                <a:effectLst/>
                <a:latin typeface="한컴바탕"/>
                <a:ea typeface="한컴바탕"/>
              </a:rPr>
              <a:t>ABA BEST PRACTICE GUIDELINES FOR ONLINE DOCUMENT PROVIDERS</a:t>
            </a:r>
            <a:endParaRPr lang="en-US" altLang="ko-KR" sz="1800" kern="0" spc="-50" dirty="0">
              <a:solidFill>
                <a:srgbClr val="000000"/>
              </a:solidFill>
              <a:effectLst/>
              <a:latin typeface="한컴바탕"/>
            </a:endParaRPr>
          </a:p>
          <a:p>
            <a:pPr>
              <a:spcBef>
                <a:spcPts val="0"/>
              </a:spcBef>
            </a:pPr>
            <a:r>
              <a:rPr lang="ko-KR" altLang="en-US" dirty="0"/>
              <a:t>▫ </a:t>
            </a:r>
            <a:r>
              <a:rPr lang="ko-KR" altLang="en-US" sz="1400" dirty="0">
                <a:solidFill>
                  <a:schemeClr val="tx1"/>
                </a:solidFill>
              </a:rPr>
              <a:t>온라인 법률문서 및 양식의 유용성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서비스 제공자는 이용자에게 법률문서 양식의 완성방법과 이용방법에 관하여 평이한 용어로 명확하게 설명하여야 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양식은 그 </a:t>
            </a:r>
            <a:r>
              <a:rPr lang="ko-KR" altLang="en-US" sz="1400" dirty="0" err="1">
                <a:solidFill>
                  <a:schemeClr val="tx1"/>
                </a:solidFill>
              </a:rPr>
              <a:t>관할법역</a:t>
            </a:r>
            <a:r>
              <a:rPr lang="ko-KR" altLang="en-US" sz="1400" dirty="0">
                <a:solidFill>
                  <a:schemeClr val="tx1"/>
                </a:solidFill>
              </a:rPr>
              <a:t> 법에 따라 유효하여야 하고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그렇지 않을 경우 이용자에게 고지하여야 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법이 변경될 경우 업데이트되어야 하며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그 업데이트일도 고지하여야 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서비스 제공 과정에서 제</a:t>
            </a:r>
            <a:r>
              <a:rPr lang="en-US" altLang="ko-KR" sz="1400" dirty="0">
                <a:solidFill>
                  <a:schemeClr val="tx1"/>
                </a:solidFill>
              </a:rPr>
              <a:t>3</a:t>
            </a:r>
            <a:r>
              <a:rPr lang="ko-KR" altLang="en-US" sz="1400" dirty="0">
                <a:solidFill>
                  <a:schemeClr val="tx1"/>
                </a:solidFill>
              </a:rPr>
              <a:t>자를 이용하는 경우 서비스 제공자는 그 제</a:t>
            </a:r>
            <a:r>
              <a:rPr lang="en-US" altLang="ko-KR" sz="1400" dirty="0">
                <a:solidFill>
                  <a:schemeClr val="tx1"/>
                </a:solidFill>
              </a:rPr>
              <a:t>3</a:t>
            </a:r>
            <a:r>
              <a:rPr lang="ko-KR" altLang="en-US" sz="1400" dirty="0">
                <a:solidFill>
                  <a:schemeClr val="tx1"/>
                </a:solidFill>
              </a:rPr>
              <a:t>자가 기록 또는 서류 접수를 했음을 들어 자신의 법적 책임을 부인할 수 없음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</a:p>
          <a:p>
            <a:pPr>
              <a:spcBef>
                <a:spcPts val="0"/>
              </a:spcBef>
            </a:pPr>
            <a:r>
              <a:rPr lang="en-US" altLang="ko-KR" sz="1400" dirty="0">
                <a:solidFill>
                  <a:schemeClr val="tx1"/>
                </a:solidFill>
              </a:rPr>
              <a:t>▫ </a:t>
            </a:r>
            <a:r>
              <a:rPr lang="ko-KR" altLang="en-US" sz="1400" dirty="0">
                <a:solidFill>
                  <a:schemeClr val="tx1"/>
                </a:solidFill>
              </a:rPr>
              <a:t>소비자 보호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서비스 제공자는 계약조건을 고지하고 이용자가 명시적으로 동의하여야 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이용자가 제공한 정보에 관하여 각종 정보보호 조치를 하여야 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이용자가 서비스 제공자에게 제공한 정보는 변호사</a:t>
            </a:r>
            <a:r>
              <a:rPr lang="en-US" altLang="ko-KR" sz="1400" dirty="0">
                <a:solidFill>
                  <a:schemeClr val="tx1"/>
                </a:solidFill>
              </a:rPr>
              <a:t>-</a:t>
            </a:r>
            <a:r>
              <a:rPr lang="ko-KR" altLang="en-US" sz="1400" dirty="0">
                <a:solidFill>
                  <a:schemeClr val="tx1"/>
                </a:solidFill>
              </a:rPr>
              <a:t>의뢰인 </a:t>
            </a:r>
            <a:r>
              <a:rPr lang="ko-KR" altLang="en-US" sz="1400" dirty="0" err="1">
                <a:solidFill>
                  <a:schemeClr val="tx1"/>
                </a:solidFill>
              </a:rPr>
              <a:t>비닉특권</a:t>
            </a:r>
            <a:r>
              <a:rPr lang="en-US" altLang="ko-KR" sz="1400" dirty="0">
                <a:solidFill>
                  <a:schemeClr val="tx1"/>
                </a:solidFill>
              </a:rPr>
              <a:t>(attorney-client privilege)</a:t>
            </a:r>
            <a:r>
              <a:rPr lang="ko-KR" altLang="en-US" sz="1400" dirty="0">
                <a:solidFill>
                  <a:schemeClr val="tx1"/>
                </a:solidFill>
              </a:rPr>
              <a:t>이나 작업 결과물 보호원칙</a:t>
            </a:r>
            <a:r>
              <a:rPr lang="en-US" altLang="ko-KR" sz="1400" dirty="0">
                <a:solidFill>
                  <a:schemeClr val="tx1"/>
                </a:solidFill>
              </a:rPr>
              <a:t>(work product doctrine)</a:t>
            </a:r>
            <a:r>
              <a:rPr lang="ko-KR" altLang="en-US" sz="1400" dirty="0">
                <a:solidFill>
                  <a:schemeClr val="tx1"/>
                </a:solidFill>
              </a:rPr>
              <a:t>에 의해 보호되지 않음을 고지하여야 함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r>
              <a:rPr lang="en-US" altLang="ko-KR" sz="1400" dirty="0">
                <a:solidFill>
                  <a:schemeClr val="tx1"/>
                </a:solidFill>
              </a:rPr>
              <a:t>▫ </a:t>
            </a:r>
            <a:r>
              <a:rPr lang="ko-KR" altLang="en-US" sz="1400" dirty="0">
                <a:solidFill>
                  <a:schemeClr val="tx1"/>
                </a:solidFill>
              </a:rPr>
              <a:t>변호사의 조력과 관련한 권고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서비스 제공자는 제공되는 양식이 변호사 서비스의 대체물이 아님을 고지하여야 하고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어떠한 법적 </a:t>
            </a:r>
            <a:r>
              <a:rPr lang="ko-KR" altLang="en-US" sz="1400" dirty="0" err="1">
                <a:solidFill>
                  <a:schemeClr val="tx1"/>
                </a:solidFill>
              </a:rPr>
              <a:t>거래에서라도</a:t>
            </a:r>
            <a:r>
              <a:rPr lang="ko-KR" altLang="en-US" sz="1400" dirty="0">
                <a:solidFill>
                  <a:schemeClr val="tx1"/>
                </a:solidFill>
              </a:rPr>
              <a:t> 변호사 서비스를 받음으로써 이용자가 혜택을 얻을 수 있음을 고지하여야 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서비스 제공자는 제공되는 양식이 변호사의 조언을 대체할 수 있다는 취지로 서비스를 광고하거나 묘사하여서는 안 됨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r>
              <a:rPr lang="en-US" altLang="ko-KR" sz="1400" dirty="0">
                <a:solidFill>
                  <a:schemeClr val="tx1"/>
                </a:solidFill>
              </a:rPr>
              <a:t>▫ </a:t>
            </a:r>
            <a:r>
              <a:rPr lang="ko-KR" altLang="en-US" sz="1400" dirty="0">
                <a:solidFill>
                  <a:schemeClr val="tx1"/>
                </a:solidFill>
              </a:rPr>
              <a:t>분쟁해결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서비스 제공자는 이용자에게 법적 명칭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주소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이메일을 고지하여 이용자가 직접 문제를 제기하거나 문의할 수 있도록 하여야 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서비스 제공자는 이용자가 분쟁을 해결하기에 편리한 관할을 제공하여야 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r>
              <a:rPr lang="ko-KR" altLang="en-US" sz="1400" dirty="0">
                <a:solidFill>
                  <a:schemeClr val="tx1"/>
                </a:solidFill>
              </a:rPr>
              <a:t>서비스 제공자는 법원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중재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조정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온라인 분쟁해결 등 이용자에게 저렴하고 효율적인 분쟁해결 방법을 제공하여야 하고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그로 인한 비용을 이용자에게 전가하여서는 안 되며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비합리적으로 분쟁해결을 지연하여서도 안 됨</a:t>
            </a:r>
            <a:r>
              <a:rPr lang="en-US" altLang="ko-KR" sz="1400" dirty="0">
                <a:solidFill>
                  <a:schemeClr val="tx1"/>
                </a:solidFill>
              </a:rPr>
              <a:t>. 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75D3938-F993-48DF-99AB-91B24578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019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외국의 사례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sz="1400" dirty="0">
                <a:solidFill>
                  <a:schemeClr val="tx1"/>
                </a:solidFill>
              </a:rPr>
              <a:t>독일 </a:t>
            </a:r>
            <a:r>
              <a:rPr lang="en-US" altLang="ko-KR" sz="1400" dirty="0" err="1">
                <a:solidFill>
                  <a:schemeClr val="tx1"/>
                </a:solidFill>
              </a:rPr>
              <a:t>Smartlaw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사건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1"/>
            <a:r>
              <a:rPr lang="ko-KR" altLang="en-US" sz="1400" dirty="0">
                <a:solidFill>
                  <a:schemeClr val="tx1"/>
                </a:solidFill>
              </a:rPr>
              <a:t>사건의 개요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2"/>
            <a:r>
              <a:rPr lang="en-US" altLang="ko-KR" sz="1400" dirty="0">
                <a:solidFill>
                  <a:schemeClr val="tx1"/>
                </a:solidFill>
              </a:rPr>
              <a:t>Smartlaw.de by Walters Kluwer : </a:t>
            </a:r>
            <a:r>
              <a:rPr lang="ko-KR" altLang="en-US" sz="1400" dirty="0">
                <a:solidFill>
                  <a:schemeClr val="tx1"/>
                </a:solidFill>
              </a:rPr>
              <a:t>계약서 등 법률문서 생성 프로그램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사용자가 질문에 답한 후 개인화된 법률문서를 제공받는 방식의 서비스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“변호사보다 저렴하고 빠른”</a:t>
            </a:r>
            <a:r>
              <a:rPr lang="en-US" altLang="ko-KR" sz="1400" dirty="0">
                <a:solidFill>
                  <a:schemeClr val="tx1"/>
                </a:solidFill>
              </a:rPr>
              <a:t>, “</a:t>
            </a:r>
            <a:r>
              <a:rPr lang="ko-KR" altLang="en-US" sz="1400" dirty="0">
                <a:solidFill>
                  <a:schemeClr val="tx1"/>
                </a:solidFill>
              </a:rPr>
              <a:t>변호사 수준의 법률문서”</a:t>
            </a:r>
            <a:r>
              <a:rPr lang="en-US" altLang="ko-KR" sz="1400" dirty="0">
                <a:solidFill>
                  <a:schemeClr val="tx1"/>
                </a:solidFill>
              </a:rPr>
              <a:t>, “</a:t>
            </a:r>
            <a:r>
              <a:rPr lang="ko-KR" altLang="en-US" sz="1400" dirty="0">
                <a:solidFill>
                  <a:schemeClr val="tx1"/>
                </a:solidFill>
              </a:rPr>
              <a:t>보다 개별화되고 안전하며 변호사보다 저렴한”</a:t>
            </a:r>
            <a:r>
              <a:rPr lang="en-US" altLang="ko-KR" sz="1400" dirty="0">
                <a:solidFill>
                  <a:schemeClr val="tx1"/>
                </a:solidFill>
              </a:rPr>
              <a:t>, “</a:t>
            </a:r>
            <a:r>
              <a:rPr lang="ko-KR" altLang="en-US" sz="1400" dirty="0">
                <a:solidFill>
                  <a:schemeClr val="tx1"/>
                </a:solidFill>
              </a:rPr>
              <a:t>최고의 변호사 및 로펌과 제휴”</a:t>
            </a:r>
            <a:r>
              <a:rPr lang="en-US" altLang="ko-KR" sz="1400" dirty="0">
                <a:solidFill>
                  <a:schemeClr val="tx1"/>
                </a:solidFill>
              </a:rPr>
              <a:t>, “</a:t>
            </a:r>
            <a:r>
              <a:rPr lang="ko-KR" altLang="en-US" sz="1400" dirty="0">
                <a:solidFill>
                  <a:schemeClr val="tx1"/>
                </a:solidFill>
              </a:rPr>
              <a:t>변호사 수준의 법률문서</a:t>
            </a:r>
            <a:r>
              <a:rPr lang="en-US" altLang="ko-KR" sz="1400" dirty="0">
                <a:solidFill>
                  <a:schemeClr val="tx1"/>
                </a:solidFill>
              </a:rPr>
              <a:t>” </a:t>
            </a:r>
            <a:r>
              <a:rPr lang="ko-KR" altLang="en-US" sz="1400" dirty="0">
                <a:solidFill>
                  <a:schemeClr val="tx1"/>
                </a:solidFill>
              </a:rPr>
              <a:t>등으로 광고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지역 변호사회</a:t>
            </a:r>
            <a:r>
              <a:rPr lang="en-US" altLang="ko-KR" sz="1400" dirty="0">
                <a:solidFill>
                  <a:schemeClr val="tx1"/>
                </a:solidFill>
              </a:rPr>
              <a:t>(the Hanseatic Bar Association of Hamburg)</a:t>
            </a:r>
            <a:r>
              <a:rPr lang="ko-KR" altLang="en-US" sz="1400" dirty="0">
                <a:solidFill>
                  <a:schemeClr val="tx1"/>
                </a:solidFill>
              </a:rPr>
              <a:t>가 문제 제기</a:t>
            </a:r>
          </a:p>
          <a:p>
            <a:pPr lvl="1"/>
            <a:r>
              <a:rPr lang="ko-KR" altLang="en-US" sz="1400" dirty="0">
                <a:solidFill>
                  <a:schemeClr val="tx1"/>
                </a:solidFill>
              </a:rPr>
              <a:t>제</a:t>
            </a:r>
            <a:r>
              <a:rPr lang="en-US" altLang="ko-KR" sz="1400" dirty="0">
                <a:solidFill>
                  <a:schemeClr val="tx1"/>
                </a:solidFill>
              </a:rPr>
              <a:t>1</a:t>
            </a:r>
            <a:r>
              <a:rPr lang="ko-KR" altLang="en-US" sz="1400" dirty="0">
                <a:solidFill>
                  <a:schemeClr val="tx1"/>
                </a:solidFill>
              </a:rPr>
              <a:t>심 </a:t>
            </a:r>
            <a:r>
              <a:rPr lang="ko-KR" altLang="en-US" sz="1400" dirty="0" err="1">
                <a:solidFill>
                  <a:schemeClr val="tx1"/>
                </a:solidFill>
              </a:rPr>
              <a:t>쾰른지방법원</a:t>
            </a:r>
            <a:r>
              <a:rPr lang="en-US" altLang="ko-KR" sz="1400" dirty="0">
                <a:solidFill>
                  <a:schemeClr val="tx1"/>
                </a:solidFill>
              </a:rPr>
              <a:t>(LG Cologne): </a:t>
            </a:r>
            <a:r>
              <a:rPr lang="en-US" altLang="ko-KR" sz="1400" dirty="0" err="1">
                <a:solidFill>
                  <a:schemeClr val="tx1"/>
                </a:solidFill>
              </a:rPr>
              <a:t>Urt</a:t>
            </a:r>
            <a:r>
              <a:rPr lang="en-US" altLang="ko-KR" sz="1400" dirty="0">
                <a:solidFill>
                  <a:schemeClr val="tx1"/>
                </a:solidFill>
              </a:rPr>
              <a:t> v. 8.10.2019, Az. 33 O 35/19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표준화된 계약서 모델을 단순히 제공</a:t>
            </a:r>
            <a:r>
              <a:rPr lang="en-US" altLang="ko-KR" sz="1400" dirty="0">
                <a:solidFill>
                  <a:schemeClr val="tx1"/>
                </a:solidFill>
              </a:rPr>
              <a:t>,</a:t>
            </a:r>
            <a:r>
              <a:rPr lang="ko-KR" altLang="en-US" sz="1400" dirty="0">
                <a:solidFill>
                  <a:schemeClr val="tx1"/>
                </a:solidFill>
              </a:rPr>
              <a:t> 출판하는 것은 개별적 사건의 법적 검토라 할 수 없어 법률서비스로 볼 수 없으나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개별화된 계약서 초안을 준비하여 주는 것은 법률서비스에 해당함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위 서비스는 가상의 질문이 아니라 특정인이 가지는 실재하는 사실관계에 관한 법적 질문에 관한 것이고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특정인은 수십 개의 질의응답에 따라 구체적으로 </a:t>
            </a:r>
            <a:r>
              <a:rPr lang="ko-KR" altLang="en-US" sz="1400" dirty="0" err="1">
                <a:solidFill>
                  <a:schemeClr val="tx1"/>
                </a:solidFill>
              </a:rPr>
              <a:t>맞추어진</a:t>
            </a:r>
            <a:r>
              <a:rPr lang="ko-KR" altLang="en-US" sz="1400" dirty="0">
                <a:solidFill>
                  <a:schemeClr val="tx1"/>
                </a:solidFill>
              </a:rPr>
              <a:t> 결과물을 받게 되므로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위 서비스는 매우 높은 수준의 개별성을 지니고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특정한 법적 문제에 관한 법적 검토라고 볼 수 있음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본건 계약서 자동생성기는 질의응답을 거쳐 특정 상황에 대하여 바로 사용가능한 맞춤형 계약서를 이용자에게 제공하므로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단순한 양식이나 매뉴얼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혹은 전자적 양식의 집합을 훨씬 넘어선 것임</a:t>
            </a:r>
            <a:r>
              <a:rPr lang="en-US" altLang="ko-KR" sz="1400" dirty="0">
                <a:solidFill>
                  <a:schemeClr val="tx1"/>
                </a:solidFill>
              </a:rPr>
              <a:t>.  </a:t>
            </a:r>
            <a:r>
              <a:rPr lang="ko-KR" altLang="en-US" sz="1400" dirty="0">
                <a:solidFill>
                  <a:schemeClr val="tx1"/>
                </a:solidFill>
              </a:rPr>
              <a:t>그것이 사전에 </a:t>
            </a:r>
            <a:r>
              <a:rPr lang="ko-KR" altLang="en-US" sz="1400" dirty="0" err="1">
                <a:solidFill>
                  <a:schemeClr val="tx1"/>
                </a:solidFill>
              </a:rPr>
              <a:t>프로그램된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 err="1">
                <a:solidFill>
                  <a:schemeClr val="tx1"/>
                </a:solidFill>
              </a:rPr>
              <a:t>의사결정트리에</a:t>
            </a:r>
            <a:r>
              <a:rPr lang="ko-KR" altLang="en-US" sz="1400" dirty="0">
                <a:solidFill>
                  <a:schemeClr val="tx1"/>
                </a:solidFill>
              </a:rPr>
              <a:t> 기초한다는 점은 결정적인 요소가 아님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</a:p>
          <a:p>
            <a:pPr lvl="2"/>
            <a:r>
              <a:rPr lang="ko-KR" altLang="en-US" sz="1400" dirty="0">
                <a:solidFill>
                  <a:schemeClr val="tx1"/>
                </a:solidFill>
              </a:rPr>
              <a:t>위 서비스가 </a:t>
            </a:r>
            <a:r>
              <a:rPr lang="ko-KR" altLang="en-US" sz="1400" spc="-150" dirty="0">
                <a:solidFill>
                  <a:schemeClr val="tx1"/>
                </a:solidFill>
              </a:rPr>
              <a:t>질의응답을</a:t>
            </a:r>
            <a:r>
              <a:rPr lang="ko-KR" altLang="en-US" sz="1400" dirty="0">
                <a:solidFill>
                  <a:schemeClr val="tx1"/>
                </a:solidFill>
              </a:rPr>
              <a:t> 통해 </a:t>
            </a:r>
            <a:r>
              <a:rPr lang="ko-KR" altLang="en-US" sz="1400" spc="-150" dirty="0">
                <a:solidFill>
                  <a:schemeClr val="tx1"/>
                </a:solidFill>
              </a:rPr>
              <a:t>이용자의</a:t>
            </a:r>
            <a:r>
              <a:rPr lang="ko-KR" altLang="en-US" sz="1400" dirty="0">
                <a:solidFill>
                  <a:schemeClr val="tx1"/>
                </a:solidFill>
              </a:rPr>
              <a:t> 요구에 부합하는 개별적 계약서 초안을 만드는 것은 변호사에 의한 서비스와 근본적으로 동일하고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피고도 스스로 위 서비스를 변호사의 대체물로 표현함</a:t>
            </a:r>
            <a:r>
              <a:rPr lang="en-US" altLang="ko-KR" sz="1400" dirty="0">
                <a:solidFill>
                  <a:schemeClr val="tx1"/>
                </a:solidFill>
              </a:rPr>
              <a:t>.</a:t>
            </a:r>
            <a:endParaRPr lang="en-US" altLang="ko-KR" sz="1400" dirty="0">
              <a:solidFill>
                <a:srgbClr val="677218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6A6C-721D-45BC-8DDD-578B859D9A2F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660230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">
  <a:themeElements>
    <a:clrScheme name="기본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기본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기본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1767</Words>
  <Application>Microsoft Office PowerPoint</Application>
  <PresentationFormat>화면 슬라이드 쇼(4:3)</PresentationFormat>
  <Paragraphs>118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나눔바른고딕</vt:lpstr>
      <vt:lpstr>맑은 고딕</vt:lpstr>
      <vt:lpstr>한컴바탕</vt:lpstr>
      <vt:lpstr>Corbel</vt:lpstr>
      <vt:lpstr>기본</vt:lpstr>
      <vt:lpstr>법률문서 자동작성 서비스와 변호사법</vt:lpstr>
      <vt:lpstr>법률문서 자동작성 서비스의 소개</vt:lpstr>
      <vt:lpstr>변호사법</vt:lpstr>
      <vt:lpstr>대한변협 질의회신</vt:lpstr>
      <vt:lpstr>외국의 사례</vt:lpstr>
      <vt:lpstr>외국의 사례</vt:lpstr>
      <vt:lpstr>외국의 사례</vt:lpstr>
      <vt:lpstr>ABA 온라인 법률문서 서비스  가이드라인</vt:lpstr>
      <vt:lpstr>외국의 사례</vt:lpstr>
      <vt:lpstr>외국의 사례</vt:lpstr>
      <vt:lpstr>법률문서 자동작성 서비스의  규율방안</vt:lpstr>
      <vt:lpstr>변호사법 개정 논의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법률문서 자동작성 서비스와 변호사법</dc:title>
  <dc:creator>han aera</dc:creator>
  <cp:lastModifiedBy>han aera</cp:lastModifiedBy>
  <cp:revision>1</cp:revision>
  <dcterms:created xsi:type="dcterms:W3CDTF">2020-10-18T07:48:58Z</dcterms:created>
  <dcterms:modified xsi:type="dcterms:W3CDTF">2020-10-19T04:37:22Z</dcterms:modified>
</cp:coreProperties>
</file>