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7" r:id="rId2"/>
  </p:sldIdLst>
  <p:sldSz cx="30240288" cy="40932100"/>
  <p:notesSz cx="9210675" cy="6980238"/>
  <p:defaultTextStyle>
    <a:defPPr>
      <a:defRPr lang="en-US"/>
    </a:defPPr>
    <a:lvl1pPr algn="l" rtl="0" eaLnBrk="0" fontAlgn="base" hangingPunct="0">
      <a:spcBef>
        <a:spcPct val="50000"/>
      </a:spcBef>
      <a:spcAft>
        <a:spcPct val="0"/>
      </a:spcAft>
      <a:defRPr sz="7908" b="1" kern="1200">
        <a:solidFill>
          <a:schemeClr val="tx1"/>
        </a:solidFill>
        <a:latin typeface="Times New Roman" pitchFamily="-107" charset="0"/>
        <a:ea typeface="ＭＳ Ｐゴシック" pitchFamily="-107" charset="-128"/>
        <a:cs typeface="+mn-cs"/>
      </a:defRPr>
    </a:lvl1pPr>
    <a:lvl2pPr marL="457657" algn="l" rtl="0" eaLnBrk="0" fontAlgn="base" hangingPunct="0">
      <a:spcBef>
        <a:spcPct val="50000"/>
      </a:spcBef>
      <a:spcAft>
        <a:spcPct val="0"/>
      </a:spcAft>
      <a:defRPr sz="7908" b="1" kern="1200">
        <a:solidFill>
          <a:schemeClr val="tx1"/>
        </a:solidFill>
        <a:latin typeface="Times New Roman" pitchFamily="-107" charset="0"/>
        <a:ea typeface="ＭＳ Ｐゴシック" pitchFamily="-107" charset="-128"/>
        <a:cs typeface="+mn-cs"/>
      </a:defRPr>
    </a:lvl2pPr>
    <a:lvl3pPr marL="915314" algn="l" rtl="0" eaLnBrk="0" fontAlgn="base" hangingPunct="0">
      <a:spcBef>
        <a:spcPct val="50000"/>
      </a:spcBef>
      <a:spcAft>
        <a:spcPct val="0"/>
      </a:spcAft>
      <a:defRPr sz="7908" b="1" kern="1200">
        <a:solidFill>
          <a:schemeClr val="tx1"/>
        </a:solidFill>
        <a:latin typeface="Times New Roman" pitchFamily="-107" charset="0"/>
        <a:ea typeface="ＭＳ Ｐゴシック" pitchFamily="-107" charset="-128"/>
        <a:cs typeface="+mn-cs"/>
      </a:defRPr>
    </a:lvl3pPr>
    <a:lvl4pPr marL="1372972" algn="l" rtl="0" eaLnBrk="0" fontAlgn="base" hangingPunct="0">
      <a:spcBef>
        <a:spcPct val="50000"/>
      </a:spcBef>
      <a:spcAft>
        <a:spcPct val="0"/>
      </a:spcAft>
      <a:defRPr sz="7908" b="1" kern="1200">
        <a:solidFill>
          <a:schemeClr val="tx1"/>
        </a:solidFill>
        <a:latin typeface="Times New Roman" pitchFamily="-107" charset="0"/>
        <a:ea typeface="ＭＳ Ｐゴシック" pitchFamily="-107" charset="-128"/>
        <a:cs typeface="+mn-cs"/>
      </a:defRPr>
    </a:lvl4pPr>
    <a:lvl5pPr marL="1830629" algn="l" rtl="0" eaLnBrk="0" fontAlgn="base" hangingPunct="0">
      <a:spcBef>
        <a:spcPct val="50000"/>
      </a:spcBef>
      <a:spcAft>
        <a:spcPct val="0"/>
      </a:spcAft>
      <a:defRPr sz="7908" b="1" kern="1200">
        <a:solidFill>
          <a:schemeClr val="tx1"/>
        </a:solidFill>
        <a:latin typeface="Times New Roman" pitchFamily="-107" charset="0"/>
        <a:ea typeface="ＭＳ Ｐゴシック" pitchFamily="-107" charset="-128"/>
        <a:cs typeface="+mn-cs"/>
      </a:defRPr>
    </a:lvl5pPr>
    <a:lvl6pPr marL="2288286" algn="l" defTabSz="915314" rtl="0" eaLnBrk="1" latinLnBrk="0" hangingPunct="1">
      <a:defRPr sz="7908" b="1" kern="1200">
        <a:solidFill>
          <a:schemeClr val="tx1"/>
        </a:solidFill>
        <a:latin typeface="Times New Roman" pitchFamily="-107" charset="0"/>
        <a:ea typeface="ＭＳ Ｐゴシック" pitchFamily="-107" charset="-128"/>
        <a:cs typeface="+mn-cs"/>
      </a:defRPr>
    </a:lvl6pPr>
    <a:lvl7pPr marL="2745943" algn="l" defTabSz="915314" rtl="0" eaLnBrk="1" latinLnBrk="0" hangingPunct="1">
      <a:defRPr sz="7908" b="1" kern="1200">
        <a:solidFill>
          <a:schemeClr val="tx1"/>
        </a:solidFill>
        <a:latin typeface="Times New Roman" pitchFamily="-107" charset="0"/>
        <a:ea typeface="ＭＳ Ｐゴシック" pitchFamily="-107" charset="-128"/>
        <a:cs typeface="+mn-cs"/>
      </a:defRPr>
    </a:lvl7pPr>
    <a:lvl8pPr marL="3203600" algn="l" defTabSz="915314" rtl="0" eaLnBrk="1" latinLnBrk="0" hangingPunct="1">
      <a:defRPr sz="7908" b="1" kern="1200">
        <a:solidFill>
          <a:schemeClr val="tx1"/>
        </a:solidFill>
        <a:latin typeface="Times New Roman" pitchFamily="-107" charset="0"/>
        <a:ea typeface="ＭＳ Ｐゴシック" pitchFamily="-107" charset="-128"/>
        <a:cs typeface="+mn-cs"/>
      </a:defRPr>
    </a:lvl8pPr>
    <a:lvl9pPr marL="3661258" algn="l" defTabSz="915314" rtl="0" eaLnBrk="1" latinLnBrk="0" hangingPunct="1">
      <a:defRPr sz="7908" b="1" kern="1200">
        <a:solidFill>
          <a:schemeClr val="tx1"/>
        </a:solidFill>
        <a:latin typeface="Times New Roman" pitchFamily="-107" charset="0"/>
        <a:ea typeface="ＭＳ Ｐゴシック" pitchFamily="-107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894" userDrawn="1">
          <p15:clr>
            <a:srgbClr val="A4A3A4"/>
          </p15:clr>
        </p15:guide>
        <p15:guide id="2" pos="21883" userDrawn="1">
          <p15:clr>
            <a:srgbClr val="A4A3A4"/>
          </p15:clr>
        </p15:guide>
        <p15:guide id="3" pos="9353" userDrawn="1">
          <p15:clr>
            <a:srgbClr val="A4A3A4"/>
          </p15:clr>
        </p15:guide>
        <p15:guide id="4" pos="-2911" userDrawn="1">
          <p15:clr>
            <a:srgbClr val="A4A3A4"/>
          </p15:clr>
        </p15:guide>
        <p15:guide id="5" pos="3078" userDrawn="1">
          <p15:clr>
            <a:srgbClr val="A4A3A4"/>
          </p15:clr>
        </p15:guide>
        <p15:guide id="6" pos="3412" userDrawn="1">
          <p15:clr>
            <a:srgbClr val="A4A3A4"/>
          </p15:clr>
        </p15:guide>
        <p15:guide id="7" pos="9686" userDrawn="1">
          <p15:clr>
            <a:srgbClr val="A4A3A4"/>
          </p15:clr>
        </p15:guide>
        <p15:guide id="8" pos="15648" userDrawn="1">
          <p15:clr>
            <a:srgbClr val="A4A3A4"/>
          </p15:clr>
        </p15:guide>
        <p15:guide id="9" pos="15959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rosoft account" initials="Ma" lastIdx="3" clrIdx="0">
    <p:extLst>
      <p:ext uri="{19B8F6BF-5375-455C-9EA6-DF929625EA0E}">
        <p15:presenceInfo xmlns:p15="http://schemas.microsoft.com/office/powerpoint/2012/main" userId="998336b4a787e722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3399FF"/>
    <a:srgbClr val="33CC33"/>
    <a:srgbClr val="336600"/>
    <a:srgbClr val="CC6600"/>
    <a:srgbClr val="FF9900"/>
    <a:srgbClr val="B5A36A"/>
    <a:srgbClr val="FF6600"/>
    <a:srgbClr val="008000"/>
    <a:srgbClr val="691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001" autoAdjust="0"/>
    <p:restoredTop sz="94500" autoAdjust="0"/>
  </p:normalViewPr>
  <p:slideViewPr>
    <p:cSldViewPr>
      <p:cViewPr varScale="1">
        <p:scale>
          <a:sx n="13" d="100"/>
          <a:sy n="13" d="100"/>
        </p:scale>
        <p:origin x="3034" y="192"/>
      </p:cViewPr>
      <p:guideLst>
        <p:guide orient="horz" pos="12894"/>
        <p:guide pos="21883"/>
        <p:guide pos="9353"/>
        <p:guide pos="-2911"/>
        <p:guide pos="3078"/>
        <p:guide pos="3412"/>
        <p:guide pos="9686"/>
        <p:guide pos="15648"/>
        <p:guide pos="1595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90975" cy="38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05" tIns="46253" rIns="92505" bIns="46253" numCol="1" anchor="t" anchorCtr="0" compatLnSpc="1">
            <a:prstTxWarp prst="textNoShape">
              <a:avLst/>
            </a:prstTxWarp>
          </a:bodyPr>
          <a:lstStyle>
            <a:lvl1pPr defTabSz="925513">
              <a:defRPr sz="1200">
                <a:ea typeface="宋体" pitchFamily="-107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219700" y="0"/>
            <a:ext cx="3990975" cy="38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05" tIns="46253" rIns="92505" bIns="46253" numCol="1" anchor="t" anchorCtr="0" compatLnSpc="1">
            <a:prstTxWarp prst="textNoShape">
              <a:avLst/>
            </a:prstTxWarp>
          </a:bodyPr>
          <a:lstStyle>
            <a:lvl1pPr algn="r" defTabSz="925513">
              <a:defRPr sz="1200">
                <a:ea typeface="宋体" pitchFamily="-107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92888"/>
            <a:ext cx="3990975" cy="38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05" tIns="46253" rIns="92505" bIns="46253" numCol="1" anchor="b" anchorCtr="0" compatLnSpc="1">
            <a:prstTxWarp prst="textNoShape">
              <a:avLst/>
            </a:prstTxWarp>
          </a:bodyPr>
          <a:lstStyle>
            <a:lvl1pPr defTabSz="925513">
              <a:defRPr sz="1200">
                <a:ea typeface="宋体" pitchFamily="-107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219700" y="6592888"/>
            <a:ext cx="3990975" cy="38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05" tIns="46253" rIns="92505" bIns="46253" numCol="1" anchor="b" anchorCtr="0" compatLnSpc="1">
            <a:prstTxWarp prst="textNoShape">
              <a:avLst/>
            </a:prstTxWarp>
          </a:bodyPr>
          <a:lstStyle>
            <a:lvl1pPr algn="r" defTabSz="925513">
              <a:defRPr sz="1200">
                <a:ea typeface="宋体" pitchFamily="-107" charset="-122"/>
              </a:defRPr>
            </a:lvl1pPr>
          </a:lstStyle>
          <a:p>
            <a:pPr>
              <a:defRPr/>
            </a:pPr>
            <a:fld id="{8F581238-4ED5-439F-A36B-8AAAFF91FEC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141657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90975" cy="3492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16525" y="0"/>
            <a:ext cx="3992563" cy="3492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5E46B431-1E3F-461B-AF29-904BCF929B45}" type="datetimeFigureOut">
              <a:rPr lang="en-US"/>
              <a:pPr>
                <a:defRPr/>
              </a:pPr>
              <a:t>2/19/2021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638550" y="523875"/>
            <a:ext cx="1933575" cy="26177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20750" y="3316288"/>
            <a:ext cx="7369175" cy="3140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629400"/>
            <a:ext cx="3990975" cy="3492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16525" y="6629400"/>
            <a:ext cx="3992563" cy="3492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90B06848-011E-4E55-9684-490EB5A2B9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1830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1" kern="1200">
        <a:solidFill>
          <a:schemeClr val="tx1"/>
        </a:solidFill>
        <a:latin typeface="+mn-lt"/>
        <a:ea typeface="+mn-ea"/>
        <a:cs typeface="+mn-cs"/>
      </a:defRPr>
    </a:lvl1pPr>
    <a:lvl2pPr marL="457657" algn="l" rtl="0" fontAlgn="base">
      <a:spcBef>
        <a:spcPct val="30000"/>
      </a:spcBef>
      <a:spcAft>
        <a:spcPct val="0"/>
      </a:spcAft>
      <a:defRPr sz="1201" kern="1200">
        <a:solidFill>
          <a:schemeClr val="tx1"/>
        </a:solidFill>
        <a:latin typeface="+mn-lt"/>
        <a:ea typeface="+mn-ea"/>
        <a:cs typeface="+mn-cs"/>
      </a:defRPr>
    </a:lvl2pPr>
    <a:lvl3pPr marL="915314" algn="l" rtl="0" fontAlgn="base">
      <a:spcBef>
        <a:spcPct val="30000"/>
      </a:spcBef>
      <a:spcAft>
        <a:spcPct val="0"/>
      </a:spcAft>
      <a:defRPr sz="1201" kern="1200">
        <a:solidFill>
          <a:schemeClr val="tx1"/>
        </a:solidFill>
        <a:latin typeface="+mn-lt"/>
        <a:ea typeface="+mn-ea"/>
        <a:cs typeface="+mn-cs"/>
      </a:defRPr>
    </a:lvl3pPr>
    <a:lvl4pPr marL="1372972" algn="l" rtl="0" fontAlgn="base">
      <a:spcBef>
        <a:spcPct val="30000"/>
      </a:spcBef>
      <a:spcAft>
        <a:spcPct val="0"/>
      </a:spcAft>
      <a:defRPr sz="1201" kern="1200">
        <a:solidFill>
          <a:schemeClr val="tx1"/>
        </a:solidFill>
        <a:latin typeface="+mn-lt"/>
        <a:ea typeface="+mn-ea"/>
        <a:cs typeface="+mn-cs"/>
      </a:defRPr>
    </a:lvl4pPr>
    <a:lvl5pPr marL="1830629" algn="l" rtl="0" fontAlgn="base">
      <a:spcBef>
        <a:spcPct val="30000"/>
      </a:spcBef>
      <a:spcAft>
        <a:spcPct val="0"/>
      </a:spcAft>
      <a:defRPr sz="1201" kern="1200">
        <a:solidFill>
          <a:schemeClr val="tx1"/>
        </a:solidFill>
        <a:latin typeface="+mn-lt"/>
        <a:ea typeface="+mn-ea"/>
        <a:cs typeface="+mn-cs"/>
      </a:defRPr>
    </a:lvl5pPr>
    <a:lvl6pPr marL="2288286" algn="l" defTabSz="915314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6pPr>
    <a:lvl7pPr marL="2745943" algn="l" defTabSz="915314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7pPr>
    <a:lvl8pPr marL="3203600" algn="l" defTabSz="915314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8pPr>
    <a:lvl9pPr marL="3661258" algn="l" defTabSz="915314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638550" y="523875"/>
            <a:ext cx="1933575" cy="261778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/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8F1A315-2C0A-4A11-ADDE-BE25D8249BCF}" type="slidenum">
              <a:rPr lang="en-US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66645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67840" y="12715148"/>
            <a:ext cx="25704621" cy="877454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35673" y="23195202"/>
            <a:ext cx="21168951" cy="10459748"/>
          </a:xfrm>
        </p:spPr>
        <p:txBody>
          <a:bodyPr/>
          <a:lstStyle>
            <a:lvl1pPr marL="0" indent="0" algn="ctr">
              <a:buNone/>
              <a:defRPr/>
            </a:lvl1pPr>
            <a:lvl2pPr marL="303387" indent="0" algn="ctr">
              <a:buNone/>
              <a:defRPr/>
            </a:lvl2pPr>
            <a:lvl3pPr marL="606773" indent="0" algn="ctr">
              <a:buNone/>
              <a:defRPr/>
            </a:lvl3pPr>
            <a:lvl4pPr marL="910158" indent="0" algn="ctr">
              <a:buNone/>
              <a:defRPr/>
            </a:lvl4pPr>
            <a:lvl5pPr marL="1213545" indent="0" algn="ctr">
              <a:buNone/>
              <a:defRPr/>
            </a:lvl5pPr>
            <a:lvl6pPr marL="1516932" indent="0" algn="ctr">
              <a:buNone/>
              <a:defRPr/>
            </a:lvl6pPr>
            <a:lvl7pPr marL="1820318" indent="0" algn="ctr">
              <a:buNone/>
              <a:defRPr/>
            </a:lvl7pPr>
            <a:lvl8pPr marL="2123705" indent="0" algn="ctr">
              <a:buNone/>
              <a:defRPr/>
            </a:lvl8pPr>
            <a:lvl9pPr marL="2427091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115CD-0FD1-47B7-A41A-2B32331D3C6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341DFC-E5E7-4ABB-8E89-59DD0113FB9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547705" y="3632661"/>
            <a:ext cx="6426624" cy="3275143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65964" y="3632661"/>
            <a:ext cx="19191745" cy="3275143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F728CB-4DD2-4E28-9AEE-4C75D41FA27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BA0E22-56DB-4BDB-B327-0251D3E510F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8780" y="26303347"/>
            <a:ext cx="25704621" cy="8128216"/>
          </a:xfrm>
        </p:spPr>
        <p:txBody>
          <a:bodyPr anchor="t"/>
          <a:lstStyle>
            <a:lvl1pPr algn="l">
              <a:defRPr sz="2655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88780" y="17349448"/>
            <a:ext cx="25704621" cy="8953896"/>
          </a:xfrm>
        </p:spPr>
        <p:txBody>
          <a:bodyPr anchor="b"/>
          <a:lstStyle>
            <a:lvl1pPr marL="0" indent="0">
              <a:buNone/>
              <a:defRPr sz="1327"/>
            </a:lvl1pPr>
            <a:lvl2pPr marL="303387" indent="0">
              <a:buNone/>
              <a:defRPr sz="1195"/>
            </a:lvl2pPr>
            <a:lvl3pPr marL="606773" indent="0">
              <a:buNone/>
              <a:defRPr sz="1062"/>
            </a:lvl3pPr>
            <a:lvl4pPr marL="910158" indent="0">
              <a:buNone/>
              <a:defRPr sz="930"/>
            </a:lvl4pPr>
            <a:lvl5pPr marL="1213545" indent="0">
              <a:buNone/>
              <a:defRPr sz="930"/>
            </a:lvl5pPr>
            <a:lvl6pPr marL="1516932" indent="0">
              <a:buNone/>
              <a:defRPr sz="930"/>
            </a:lvl6pPr>
            <a:lvl7pPr marL="1820318" indent="0">
              <a:buNone/>
              <a:defRPr sz="930"/>
            </a:lvl7pPr>
            <a:lvl8pPr marL="2123705" indent="0">
              <a:buNone/>
              <a:defRPr sz="930"/>
            </a:lvl8pPr>
            <a:lvl9pPr marL="2427091" indent="0">
              <a:buNone/>
              <a:defRPr sz="93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9383E1-B2CA-46FF-ADF0-2EC8ADFC867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65962" y="11823477"/>
            <a:ext cx="12809185" cy="24560612"/>
          </a:xfrm>
        </p:spPr>
        <p:txBody>
          <a:bodyPr/>
          <a:lstStyle>
            <a:lvl1pPr>
              <a:defRPr sz="1858"/>
            </a:lvl1pPr>
            <a:lvl2pPr>
              <a:defRPr sz="1592"/>
            </a:lvl2pPr>
            <a:lvl3pPr>
              <a:defRPr sz="1327"/>
            </a:lvl3pPr>
            <a:lvl4pPr>
              <a:defRPr sz="1195"/>
            </a:lvl4pPr>
            <a:lvl5pPr>
              <a:defRPr sz="1195"/>
            </a:lvl5pPr>
            <a:lvl6pPr>
              <a:defRPr sz="1195"/>
            </a:lvl6pPr>
            <a:lvl7pPr>
              <a:defRPr sz="1195"/>
            </a:lvl7pPr>
            <a:lvl8pPr>
              <a:defRPr sz="1195"/>
            </a:lvl8pPr>
            <a:lvl9pPr>
              <a:defRPr sz="119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165148" y="11823477"/>
            <a:ext cx="12809185" cy="24560612"/>
          </a:xfrm>
        </p:spPr>
        <p:txBody>
          <a:bodyPr/>
          <a:lstStyle>
            <a:lvl1pPr>
              <a:defRPr sz="1858"/>
            </a:lvl1pPr>
            <a:lvl2pPr>
              <a:defRPr sz="1592"/>
            </a:lvl2pPr>
            <a:lvl3pPr>
              <a:defRPr sz="1327"/>
            </a:lvl3pPr>
            <a:lvl4pPr>
              <a:defRPr sz="1195"/>
            </a:lvl4pPr>
            <a:lvl5pPr>
              <a:defRPr sz="1195"/>
            </a:lvl5pPr>
            <a:lvl6pPr>
              <a:defRPr sz="1195"/>
            </a:lvl6pPr>
            <a:lvl7pPr>
              <a:defRPr sz="1195"/>
            </a:lvl7pPr>
            <a:lvl8pPr>
              <a:defRPr sz="1195"/>
            </a:lvl8pPr>
            <a:lvl9pPr>
              <a:defRPr sz="119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CE7365-0985-4720-8C6A-C674F096B6F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2207" y="1639522"/>
            <a:ext cx="27215883" cy="682201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2206" y="9162011"/>
            <a:ext cx="13361377" cy="3818772"/>
          </a:xfrm>
        </p:spPr>
        <p:txBody>
          <a:bodyPr anchor="b"/>
          <a:lstStyle>
            <a:lvl1pPr marL="0" indent="0">
              <a:buNone/>
              <a:defRPr sz="1592" b="1"/>
            </a:lvl1pPr>
            <a:lvl2pPr marL="303387" indent="0">
              <a:buNone/>
              <a:defRPr sz="1327" b="1"/>
            </a:lvl2pPr>
            <a:lvl3pPr marL="606773" indent="0">
              <a:buNone/>
              <a:defRPr sz="1195" b="1"/>
            </a:lvl3pPr>
            <a:lvl4pPr marL="910158" indent="0">
              <a:buNone/>
              <a:defRPr sz="1062" b="1"/>
            </a:lvl4pPr>
            <a:lvl5pPr marL="1213545" indent="0">
              <a:buNone/>
              <a:defRPr sz="1062" b="1"/>
            </a:lvl5pPr>
            <a:lvl6pPr marL="1516932" indent="0">
              <a:buNone/>
              <a:defRPr sz="1062" b="1"/>
            </a:lvl6pPr>
            <a:lvl7pPr marL="1820318" indent="0">
              <a:buNone/>
              <a:defRPr sz="1062" b="1"/>
            </a:lvl7pPr>
            <a:lvl8pPr marL="2123705" indent="0">
              <a:buNone/>
              <a:defRPr sz="1062" b="1"/>
            </a:lvl8pPr>
            <a:lvl9pPr marL="2427091" indent="0">
              <a:buNone/>
              <a:defRPr sz="106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12206" y="12980785"/>
            <a:ext cx="13361377" cy="23582656"/>
          </a:xfrm>
        </p:spPr>
        <p:txBody>
          <a:bodyPr/>
          <a:lstStyle>
            <a:lvl1pPr>
              <a:defRPr sz="1592"/>
            </a:lvl1pPr>
            <a:lvl2pPr>
              <a:defRPr sz="1327"/>
            </a:lvl2pPr>
            <a:lvl3pPr>
              <a:defRPr sz="1195"/>
            </a:lvl3pPr>
            <a:lvl4pPr>
              <a:defRPr sz="1062"/>
            </a:lvl4pPr>
            <a:lvl5pPr>
              <a:defRPr sz="1062"/>
            </a:lvl5pPr>
            <a:lvl6pPr>
              <a:defRPr sz="1062"/>
            </a:lvl6pPr>
            <a:lvl7pPr>
              <a:defRPr sz="1062"/>
            </a:lvl7pPr>
            <a:lvl8pPr>
              <a:defRPr sz="1062"/>
            </a:lvl8pPr>
            <a:lvl9pPr>
              <a:defRPr sz="106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62027" y="9162011"/>
            <a:ext cx="13366065" cy="3818772"/>
          </a:xfrm>
        </p:spPr>
        <p:txBody>
          <a:bodyPr anchor="b"/>
          <a:lstStyle>
            <a:lvl1pPr marL="0" indent="0">
              <a:buNone/>
              <a:defRPr sz="1592" b="1"/>
            </a:lvl1pPr>
            <a:lvl2pPr marL="303387" indent="0">
              <a:buNone/>
              <a:defRPr sz="1327" b="1"/>
            </a:lvl2pPr>
            <a:lvl3pPr marL="606773" indent="0">
              <a:buNone/>
              <a:defRPr sz="1195" b="1"/>
            </a:lvl3pPr>
            <a:lvl4pPr marL="910158" indent="0">
              <a:buNone/>
              <a:defRPr sz="1062" b="1"/>
            </a:lvl4pPr>
            <a:lvl5pPr marL="1213545" indent="0">
              <a:buNone/>
              <a:defRPr sz="1062" b="1"/>
            </a:lvl5pPr>
            <a:lvl6pPr marL="1516932" indent="0">
              <a:buNone/>
              <a:defRPr sz="1062" b="1"/>
            </a:lvl6pPr>
            <a:lvl7pPr marL="1820318" indent="0">
              <a:buNone/>
              <a:defRPr sz="1062" b="1"/>
            </a:lvl7pPr>
            <a:lvl8pPr marL="2123705" indent="0">
              <a:buNone/>
              <a:defRPr sz="1062" b="1"/>
            </a:lvl8pPr>
            <a:lvl9pPr marL="2427091" indent="0">
              <a:buNone/>
              <a:defRPr sz="106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62027" y="12980785"/>
            <a:ext cx="13366065" cy="23582656"/>
          </a:xfrm>
        </p:spPr>
        <p:txBody>
          <a:bodyPr/>
          <a:lstStyle>
            <a:lvl1pPr>
              <a:defRPr sz="1592"/>
            </a:lvl1pPr>
            <a:lvl2pPr>
              <a:defRPr sz="1327"/>
            </a:lvl2pPr>
            <a:lvl3pPr>
              <a:defRPr sz="1195"/>
            </a:lvl3pPr>
            <a:lvl4pPr>
              <a:defRPr sz="1062"/>
            </a:lvl4pPr>
            <a:lvl5pPr>
              <a:defRPr sz="1062"/>
            </a:lvl5pPr>
            <a:lvl6pPr>
              <a:defRPr sz="1062"/>
            </a:lvl6pPr>
            <a:lvl7pPr>
              <a:defRPr sz="1062"/>
            </a:lvl7pPr>
            <a:lvl8pPr>
              <a:defRPr sz="1062"/>
            </a:lvl8pPr>
            <a:lvl9pPr>
              <a:defRPr sz="106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142056-D97C-45B9-B1DE-6E2AF6AA769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375E66-B519-4030-A106-CD22BEB8455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126AE0-3154-4E5E-AF29-1C9B07B7035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2206" y="1629369"/>
            <a:ext cx="9948844" cy="6935378"/>
          </a:xfrm>
        </p:spPr>
        <p:txBody>
          <a:bodyPr anchor="b"/>
          <a:lstStyle>
            <a:lvl1pPr algn="l">
              <a:defRPr sz="1327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22929" y="1629367"/>
            <a:ext cx="16905161" cy="34934072"/>
          </a:xfrm>
        </p:spPr>
        <p:txBody>
          <a:bodyPr/>
          <a:lstStyle>
            <a:lvl1pPr>
              <a:defRPr sz="2123"/>
            </a:lvl1pPr>
            <a:lvl2pPr>
              <a:defRPr sz="1858"/>
            </a:lvl2pPr>
            <a:lvl3pPr>
              <a:defRPr sz="1592"/>
            </a:lvl3pPr>
            <a:lvl4pPr>
              <a:defRPr sz="1327"/>
            </a:lvl4pPr>
            <a:lvl5pPr>
              <a:defRPr sz="1327"/>
            </a:lvl5pPr>
            <a:lvl6pPr>
              <a:defRPr sz="1327"/>
            </a:lvl6pPr>
            <a:lvl7pPr>
              <a:defRPr sz="1327"/>
            </a:lvl7pPr>
            <a:lvl8pPr>
              <a:defRPr sz="1327"/>
            </a:lvl8pPr>
            <a:lvl9pPr>
              <a:defRPr sz="132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12206" y="8564747"/>
            <a:ext cx="9948844" cy="27998695"/>
          </a:xfrm>
        </p:spPr>
        <p:txBody>
          <a:bodyPr/>
          <a:lstStyle>
            <a:lvl1pPr marL="0" indent="0">
              <a:buNone/>
              <a:defRPr sz="930"/>
            </a:lvl1pPr>
            <a:lvl2pPr marL="303387" indent="0">
              <a:buNone/>
              <a:defRPr sz="795"/>
            </a:lvl2pPr>
            <a:lvl3pPr marL="606773" indent="0">
              <a:buNone/>
              <a:defRPr sz="664"/>
            </a:lvl3pPr>
            <a:lvl4pPr marL="910158" indent="0">
              <a:buNone/>
              <a:defRPr sz="597"/>
            </a:lvl4pPr>
            <a:lvl5pPr marL="1213545" indent="0">
              <a:buNone/>
              <a:defRPr sz="597"/>
            </a:lvl5pPr>
            <a:lvl6pPr marL="1516932" indent="0">
              <a:buNone/>
              <a:defRPr sz="597"/>
            </a:lvl6pPr>
            <a:lvl7pPr marL="1820318" indent="0">
              <a:buNone/>
              <a:defRPr sz="597"/>
            </a:lvl7pPr>
            <a:lvl8pPr marL="2123705" indent="0">
              <a:buNone/>
              <a:defRPr sz="597"/>
            </a:lvl8pPr>
            <a:lvl9pPr marL="2427091" indent="0">
              <a:buNone/>
              <a:defRPr sz="59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54A0A0-8C2D-4D96-BB15-850129D82F2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26935" y="28651798"/>
            <a:ext cx="18144548" cy="3383939"/>
          </a:xfrm>
        </p:spPr>
        <p:txBody>
          <a:bodyPr anchor="b"/>
          <a:lstStyle>
            <a:lvl1pPr algn="l">
              <a:defRPr sz="1327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926935" y="3658040"/>
            <a:ext cx="18144548" cy="24558922"/>
          </a:xfrm>
        </p:spPr>
        <p:txBody>
          <a:bodyPr/>
          <a:lstStyle>
            <a:lvl1pPr marL="0" indent="0">
              <a:buNone/>
              <a:defRPr sz="2123"/>
            </a:lvl1pPr>
            <a:lvl2pPr marL="303387" indent="0">
              <a:buNone/>
              <a:defRPr sz="1858"/>
            </a:lvl2pPr>
            <a:lvl3pPr marL="606773" indent="0">
              <a:buNone/>
              <a:defRPr sz="1592"/>
            </a:lvl3pPr>
            <a:lvl4pPr marL="910158" indent="0">
              <a:buNone/>
              <a:defRPr sz="1327"/>
            </a:lvl4pPr>
            <a:lvl5pPr marL="1213545" indent="0">
              <a:buNone/>
              <a:defRPr sz="1327"/>
            </a:lvl5pPr>
            <a:lvl6pPr marL="1516932" indent="0">
              <a:buNone/>
              <a:defRPr sz="1327"/>
            </a:lvl6pPr>
            <a:lvl7pPr marL="1820318" indent="0">
              <a:buNone/>
              <a:defRPr sz="1327"/>
            </a:lvl7pPr>
            <a:lvl8pPr marL="2123705" indent="0">
              <a:buNone/>
              <a:defRPr sz="1327"/>
            </a:lvl8pPr>
            <a:lvl9pPr marL="2427091" indent="0">
              <a:buNone/>
              <a:defRPr sz="1327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26935" y="32035735"/>
            <a:ext cx="18144548" cy="4803499"/>
          </a:xfrm>
        </p:spPr>
        <p:txBody>
          <a:bodyPr/>
          <a:lstStyle>
            <a:lvl1pPr marL="0" indent="0">
              <a:buNone/>
              <a:defRPr sz="930"/>
            </a:lvl1pPr>
            <a:lvl2pPr marL="303387" indent="0">
              <a:buNone/>
              <a:defRPr sz="795"/>
            </a:lvl2pPr>
            <a:lvl3pPr marL="606773" indent="0">
              <a:buNone/>
              <a:defRPr sz="664"/>
            </a:lvl3pPr>
            <a:lvl4pPr marL="910158" indent="0">
              <a:buNone/>
              <a:defRPr sz="597"/>
            </a:lvl4pPr>
            <a:lvl5pPr marL="1213545" indent="0">
              <a:buNone/>
              <a:defRPr sz="597"/>
            </a:lvl5pPr>
            <a:lvl6pPr marL="1516932" indent="0">
              <a:buNone/>
              <a:defRPr sz="597"/>
            </a:lvl6pPr>
            <a:lvl7pPr marL="1820318" indent="0">
              <a:buNone/>
              <a:defRPr sz="597"/>
            </a:lvl7pPr>
            <a:lvl8pPr marL="2123705" indent="0">
              <a:buNone/>
              <a:defRPr sz="597"/>
            </a:lvl8pPr>
            <a:lvl9pPr marL="2427091" indent="0">
              <a:buNone/>
              <a:defRPr sz="59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1304AC-B8CE-449B-8792-52FC2C2598D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65962" y="3632662"/>
            <a:ext cx="25708370" cy="6822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08457" tIns="254223" rIns="508457" bIns="25422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65962" y="11823477"/>
            <a:ext cx="25708370" cy="24560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08457" tIns="254223" rIns="508457" bIns="25422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265966" y="37299445"/>
            <a:ext cx="6301935" cy="2717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08457" tIns="254223" rIns="508457" bIns="254223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5176" b="0">
                <a:ea typeface="宋体" pitchFamily="-107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0331350" y="37299445"/>
            <a:ext cx="9577592" cy="2717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08457" tIns="254223" rIns="508457" bIns="254223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5176" b="0">
                <a:ea typeface="宋体" pitchFamily="-107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1672401" y="37299445"/>
            <a:ext cx="6301935" cy="2717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08457" tIns="254223" rIns="508457" bIns="254223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5176" b="0">
                <a:ea typeface="宋体" pitchFamily="-107" charset="-122"/>
              </a:defRPr>
            </a:lvl1pPr>
          </a:lstStyle>
          <a:p>
            <a:pPr>
              <a:defRPr/>
            </a:pPr>
            <a:fld id="{5AC7DE41-0553-49C7-86DA-C66ECE6879D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373065" rtl="0" eaLnBrk="0" fontAlgn="base" hangingPunct="0">
        <a:spcBef>
          <a:spcPct val="0"/>
        </a:spcBef>
        <a:spcAft>
          <a:spcPct val="0"/>
        </a:spcAft>
        <a:defRPr sz="15992">
          <a:solidFill>
            <a:schemeClr val="tx2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defTabSz="3373065" rtl="0" eaLnBrk="0" fontAlgn="base" hangingPunct="0">
        <a:spcBef>
          <a:spcPct val="0"/>
        </a:spcBef>
        <a:spcAft>
          <a:spcPct val="0"/>
        </a:spcAft>
        <a:defRPr sz="15992">
          <a:solidFill>
            <a:schemeClr val="tx2"/>
          </a:solidFill>
          <a:latin typeface="Times New Roman" pitchFamily="-107" charset="0"/>
          <a:ea typeface="ＭＳ Ｐゴシック" pitchFamily="-65" charset="-128"/>
          <a:cs typeface="ＭＳ Ｐゴシック" pitchFamily="-65" charset="-128"/>
        </a:defRPr>
      </a:lvl2pPr>
      <a:lvl3pPr algn="ctr" defTabSz="3373065" rtl="0" eaLnBrk="0" fontAlgn="base" hangingPunct="0">
        <a:spcBef>
          <a:spcPct val="0"/>
        </a:spcBef>
        <a:spcAft>
          <a:spcPct val="0"/>
        </a:spcAft>
        <a:defRPr sz="15992">
          <a:solidFill>
            <a:schemeClr val="tx2"/>
          </a:solidFill>
          <a:latin typeface="Times New Roman" pitchFamily="-107" charset="0"/>
          <a:ea typeface="ＭＳ Ｐゴシック" pitchFamily="-65" charset="-128"/>
          <a:cs typeface="ＭＳ Ｐゴシック" pitchFamily="-65" charset="-128"/>
        </a:defRPr>
      </a:lvl3pPr>
      <a:lvl4pPr algn="ctr" defTabSz="3373065" rtl="0" eaLnBrk="0" fontAlgn="base" hangingPunct="0">
        <a:spcBef>
          <a:spcPct val="0"/>
        </a:spcBef>
        <a:spcAft>
          <a:spcPct val="0"/>
        </a:spcAft>
        <a:defRPr sz="15992">
          <a:solidFill>
            <a:schemeClr val="tx2"/>
          </a:solidFill>
          <a:latin typeface="Times New Roman" pitchFamily="-107" charset="0"/>
          <a:ea typeface="ＭＳ Ｐゴシック" pitchFamily="-65" charset="-128"/>
          <a:cs typeface="ＭＳ Ｐゴシック" pitchFamily="-65" charset="-128"/>
        </a:defRPr>
      </a:lvl4pPr>
      <a:lvl5pPr algn="ctr" defTabSz="3373065" rtl="0" eaLnBrk="0" fontAlgn="base" hangingPunct="0">
        <a:spcBef>
          <a:spcPct val="0"/>
        </a:spcBef>
        <a:spcAft>
          <a:spcPct val="0"/>
        </a:spcAft>
        <a:defRPr sz="15992">
          <a:solidFill>
            <a:schemeClr val="tx2"/>
          </a:solidFill>
          <a:latin typeface="Times New Roman" pitchFamily="-107" charset="0"/>
          <a:ea typeface="ＭＳ Ｐゴシック" pitchFamily="-65" charset="-128"/>
          <a:cs typeface="ＭＳ Ｐゴシック" pitchFamily="-65" charset="-128"/>
        </a:defRPr>
      </a:lvl5pPr>
      <a:lvl6pPr marL="303387" algn="ctr" defTabSz="3373065" rtl="0" eaLnBrk="0" fontAlgn="base" hangingPunct="0">
        <a:spcBef>
          <a:spcPct val="0"/>
        </a:spcBef>
        <a:spcAft>
          <a:spcPct val="0"/>
        </a:spcAft>
        <a:defRPr sz="15992">
          <a:solidFill>
            <a:schemeClr val="tx2"/>
          </a:solidFill>
          <a:latin typeface="Times New Roman" pitchFamily="-107" charset="0"/>
        </a:defRPr>
      </a:lvl6pPr>
      <a:lvl7pPr marL="606773" algn="ctr" defTabSz="3373065" rtl="0" eaLnBrk="0" fontAlgn="base" hangingPunct="0">
        <a:spcBef>
          <a:spcPct val="0"/>
        </a:spcBef>
        <a:spcAft>
          <a:spcPct val="0"/>
        </a:spcAft>
        <a:defRPr sz="15992">
          <a:solidFill>
            <a:schemeClr val="tx2"/>
          </a:solidFill>
          <a:latin typeface="Times New Roman" pitchFamily="-107" charset="0"/>
        </a:defRPr>
      </a:lvl7pPr>
      <a:lvl8pPr marL="910158" algn="ctr" defTabSz="3373065" rtl="0" eaLnBrk="0" fontAlgn="base" hangingPunct="0">
        <a:spcBef>
          <a:spcPct val="0"/>
        </a:spcBef>
        <a:spcAft>
          <a:spcPct val="0"/>
        </a:spcAft>
        <a:defRPr sz="15992">
          <a:solidFill>
            <a:schemeClr val="tx2"/>
          </a:solidFill>
          <a:latin typeface="Times New Roman" pitchFamily="-107" charset="0"/>
        </a:defRPr>
      </a:lvl8pPr>
      <a:lvl9pPr marL="1213545" algn="ctr" defTabSz="3373065" rtl="0" eaLnBrk="0" fontAlgn="base" hangingPunct="0">
        <a:spcBef>
          <a:spcPct val="0"/>
        </a:spcBef>
        <a:spcAft>
          <a:spcPct val="0"/>
        </a:spcAft>
        <a:defRPr sz="15992">
          <a:solidFill>
            <a:schemeClr val="tx2"/>
          </a:solidFill>
          <a:latin typeface="Times New Roman" pitchFamily="-107" charset="0"/>
        </a:defRPr>
      </a:lvl9pPr>
    </p:titleStyle>
    <p:bodyStyle>
      <a:lvl1pPr marL="1266216" indent="-1266216" algn="l" defTabSz="3373065" rtl="0" eaLnBrk="0" fontAlgn="base" hangingPunct="0">
        <a:spcBef>
          <a:spcPct val="20000"/>
        </a:spcBef>
        <a:spcAft>
          <a:spcPct val="0"/>
        </a:spcAft>
        <a:buChar char="•"/>
        <a:defRPr sz="11878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2743117" indent="-1056585" algn="l" defTabSz="3373065" rtl="0" eaLnBrk="0" fontAlgn="base" hangingPunct="0">
        <a:spcBef>
          <a:spcPct val="20000"/>
        </a:spcBef>
        <a:spcAft>
          <a:spcPct val="0"/>
        </a:spcAft>
        <a:buChar char="–"/>
        <a:defRPr sz="10485">
          <a:solidFill>
            <a:schemeClr val="tx1"/>
          </a:solidFill>
          <a:latin typeface="+mn-lt"/>
          <a:ea typeface="ＭＳ Ｐゴシック" pitchFamily="-107" charset="-128"/>
        </a:defRPr>
      </a:lvl2pPr>
      <a:lvl3pPr marL="4220018" indent="-846955" algn="l" defTabSz="3373065" rtl="0" eaLnBrk="0" fontAlgn="base" hangingPunct="0">
        <a:spcBef>
          <a:spcPct val="20000"/>
        </a:spcBef>
        <a:spcAft>
          <a:spcPct val="0"/>
        </a:spcAft>
        <a:buChar char="•"/>
        <a:defRPr sz="8693">
          <a:solidFill>
            <a:schemeClr val="tx1"/>
          </a:solidFill>
          <a:latin typeface="+mn-lt"/>
          <a:ea typeface="ＭＳ Ｐゴシック" pitchFamily="-107" charset="-128"/>
        </a:defRPr>
      </a:lvl3pPr>
      <a:lvl4pPr marL="5906552" indent="-846955" algn="l" defTabSz="3373065" rtl="0" eaLnBrk="0" fontAlgn="base" hangingPunct="0">
        <a:spcBef>
          <a:spcPct val="20000"/>
        </a:spcBef>
        <a:spcAft>
          <a:spcPct val="0"/>
        </a:spcAft>
        <a:buChar char="–"/>
        <a:defRPr sz="7300">
          <a:solidFill>
            <a:schemeClr val="tx1"/>
          </a:solidFill>
          <a:latin typeface="+mn-lt"/>
          <a:ea typeface="ＭＳ Ｐゴシック" pitchFamily="-107" charset="-128"/>
        </a:defRPr>
      </a:lvl4pPr>
      <a:lvl5pPr marL="7593083" indent="-844846" algn="l" defTabSz="3373065" rtl="0" eaLnBrk="0" fontAlgn="base" hangingPunct="0">
        <a:spcBef>
          <a:spcPct val="20000"/>
        </a:spcBef>
        <a:spcAft>
          <a:spcPct val="0"/>
        </a:spcAft>
        <a:buChar char="»"/>
        <a:defRPr sz="7300">
          <a:solidFill>
            <a:schemeClr val="tx1"/>
          </a:solidFill>
          <a:latin typeface="+mn-lt"/>
          <a:ea typeface="ＭＳ Ｐゴシック" pitchFamily="-107" charset="-128"/>
        </a:defRPr>
      </a:lvl5pPr>
      <a:lvl6pPr marL="7896471" indent="-844846" algn="l" defTabSz="3373065" rtl="0" eaLnBrk="0" fontAlgn="base" hangingPunct="0">
        <a:spcBef>
          <a:spcPct val="20000"/>
        </a:spcBef>
        <a:spcAft>
          <a:spcPct val="0"/>
        </a:spcAft>
        <a:buChar char="»"/>
        <a:defRPr sz="7300">
          <a:solidFill>
            <a:schemeClr val="tx1"/>
          </a:solidFill>
          <a:latin typeface="+mn-lt"/>
          <a:ea typeface="ＭＳ Ｐゴシック" pitchFamily="-107" charset="-128"/>
        </a:defRPr>
      </a:lvl6pPr>
      <a:lvl7pPr marL="8199858" indent="-844846" algn="l" defTabSz="3373065" rtl="0" eaLnBrk="0" fontAlgn="base" hangingPunct="0">
        <a:spcBef>
          <a:spcPct val="20000"/>
        </a:spcBef>
        <a:spcAft>
          <a:spcPct val="0"/>
        </a:spcAft>
        <a:buChar char="»"/>
        <a:defRPr sz="7300">
          <a:solidFill>
            <a:schemeClr val="tx1"/>
          </a:solidFill>
          <a:latin typeface="+mn-lt"/>
          <a:ea typeface="ＭＳ Ｐゴシック" pitchFamily="-107" charset="-128"/>
        </a:defRPr>
      </a:lvl7pPr>
      <a:lvl8pPr marL="8503243" indent="-844846" algn="l" defTabSz="3373065" rtl="0" eaLnBrk="0" fontAlgn="base" hangingPunct="0">
        <a:spcBef>
          <a:spcPct val="20000"/>
        </a:spcBef>
        <a:spcAft>
          <a:spcPct val="0"/>
        </a:spcAft>
        <a:buChar char="»"/>
        <a:defRPr sz="7300">
          <a:solidFill>
            <a:schemeClr val="tx1"/>
          </a:solidFill>
          <a:latin typeface="+mn-lt"/>
          <a:ea typeface="ＭＳ Ｐゴシック" pitchFamily="-107" charset="-128"/>
        </a:defRPr>
      </a:lvl8pPr>
      <a:lvl9pPr marL="8806630" indent="-844846" algn="l" defTabSz="3373065" rtl="0" eaLnBrk="0" fontAlgn="base" hangingPunct="0">
        <a:spcBef>
          <a:spcPct val="20000"/>
        </a:spcBef>
        <a:spcAft>
          <a:spcPct val="0"/>
        </a:spcAft>
        <a:buChar char="»"/>
        <a:defRPr sz="7300">
          <a:solidFill>
            <a:schemeClr val="tx1"/>
          </a:solidFill>
          <a:latin typeface="+mn-lt"/>
          <a:ea typeface="ＭＳ Ｐゴシック" pitchFamily="-107" charset="-128"/>
        </a:defRPr>
      </a:lvl9pPr>
    </p:bodyStyle>
    <p:otherStyle>
      <a:defPPr>
        <a:defRPr lang="en-US"/>
      </a:defPPr>
      <a:lvl1pPr marL="0" algn="l" defTabSz="303387" rtl="0" eaLnBrk="1" latinLnBrk="0" hangingPunct="1">
        <a:defRPr sz="1195" kern="1200">
          <a:solidFill>
            <a:schemeClr val="tx1"/>
          </a:solidFill>
          <a:latin typeface="+mn-lt"/>
          <a:ea typeface="+mn-ea"/>
          <a:cs typeface="+mn-cs"/>
        </a:defRPr>
      </a:lvl1pPr>
      <a:lvl2pPr marL="303387" algn="l" defTabSz="303387" rtl="0" eaLnBrk="1" latinLnBrk="0" hangingPunct="1">
        <a:defRPr sz="1195" kern="1200">
          <a:solidFill>
            <a:schemeClr val="tx1"/>
          </a:solidFill>
          <a:latin typeface="+mn-lt"/>
          <a:ea typeface="+mn-ea"/>
          <a:cs typeface="+mn-cs"/>
        </a:defRPr>
      </a:lvl2pPr>
      <a:lvl3pPr marL="606773" algn="l" defTabSz="303387" rtl="0" eaLnBrk="1" latinLnBrk="0" hangingPunct="1">
        <a:defRPr sz="1195" kern="1200">
          <a:solidFill>
            <a:schemeClr val="tx1"/>
          </a:solidFill>
          <a:latin typeface="+mn-lt"/>
          <a:ea typeface="+mn-ea"/>
          <a:cs typeface="+mn-cs"/>
        </a:defRPr>
      </a:lvl3pPr>
      <a:lvl4pPr marL="910158" algn="l" defTabSz="303387" rtl="0" eaLnBrk="1" latinLnBrk="0" hangingPunct="1">
        <a:defRPr sz="1195" kern="1200">
          <a:solidFill>
            <a:schemeClr val="tx1"/>
          </a:solidFill>
          <a:latin typeface="+mn-lt"/>
          <a:ea typeface="+mn-ea"/>
          <a:cs typeface="+mn-cs"/>
        </a:defRPr>
      </a:lvl4pPr>
      <a:lvl5pPr marL="1213545" algn="l" defTabSz="303387" rtl="0" eaLnBrk="1" latinLnBrk="0" hangingPunct="1">
        <a:defRPr sz="1195" kern="1200">
          <a:solidFill>
            <a:schemeClr val="tx1"/>
          </a:solidFill>
          <a:latin typeface="+mn-lt"/>
          <a:ea typeface="+mn-ea"/>
          <a:cs typeface="+mn-cs"/>
        </a:defRPr>
      </a:lvl5pPr>
      <a:lvl6pPr marL="1516932" algn="l" defTabSz="303387" rtl="0" eaLnBrk="1" latinLnBrk="0" hangingPunct="1">
        <a:defRPr sz="1195" kern="1200">
          <a:solidFill>
            <a:schemeClr val="tx1"/>
          </a:solidFill>
          <a:latin typeface="+mn-lt"/>
          <a:ea typeface="+mn-ea"/>
          <a:cs typeface="+mn-cs"/>
        </a:defRPr>
      </a:lvl6pPr>
      <a:lvl7pPr marL="1820318" algn="l" defTabSz="303387" rtl="0" eaLnBrk="1" latinLnBrk="0" hangingPunct="1">
        <a:defRPr sz="1195" kern="1200">
          <a:solidFill>
            <a:schemeClr val="tx1"/>
          </a:solidFill>
          <a:latin typeface="+mn-lt"/>
          <a:ea typeface="+mn-ea"/>
          <a:cs typeface="+mn-cs"/>
        </a:defRPr>
      </a:lvl7pPr>
      <a:lvl8pPr marL="2123705" algn="l" defTabSz="303387" rtl="0" eaLnBrk="1" latinLnBrk="0" hangingPunct="1">
        <a:defRPr sz="1195" kern="1200">
          <a:solidFill>
            <a:schemeClr val="tx1"/>
          </a:solidFill>
          <a:latin typeface="+mn-lt"/>
          <a:ea typeface="+mn-ea"/>
          <a:cs typeface="+mn-cs"/>
        </a:defRPr>
      </a:lvl8pPr>
      <a:lvl9pPr marL="2427091" algn="l" defTabSz="303387" rtl="0" eaLnBrk="1" latinLnBrk="0" hangingPunct="1">
        <a:defRPr sz="119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Line 213"/>
          <p:cNvSpPr>
            <a:spLocks noChangeShapeType="1"/>
          </p:cNvSpPr>
          <p:nvPr/>
        </p:nvSpPr>
        <p:spPr bwMode="auto">
          <a:xfrm>
            <a:off x="6355545" y="4283980"/>
            <a:ext cx="0" cy="4247632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sz="5242"/>
          </a:p>
        </p:txBody>
      </p:sp>
      <p:sp>
        <p:nvSpPr>
          <p:cNvPr id="2061" name="Line 268"/>
          <p:cNvSpPr>
            <a:spLocks noChangeShapeType="1"/>
          </p:cNvSpPr>
          <p:nvPr/>
        </p:nvSpPr>
        <p:spPr bwMode="auto">
          <a:xfrm>
            <a:off x="242664" y="-13854"/>
            <a:ext cx="29679488" cy="0"/>
          </a:xfrm>
          <a:prstGeom prst="line">
            <a:avLst/>
          </a:prstGeom>
          <a:noFill/>
          <a:ln w="76200">
            <a:solidFill>
              <a:srgbClr val="691C33"/>
            </a:solidFill>
            <a:round/>
            <a:headEnd/>
            <a:tailEnd/>
          </a:ln>
        </p:spPr>
        <p:txBody>
          <a:bodyPr/>
          <a:lstStyle/>
          <a:p>
            <a:endParaRPr lang="en-US" sz="5242"/>
          </a:p>
        </p:txBody>
      </p:sp>
      <p:sp>
        <p:nvSpPr>
          <p:cNvPr id="2063" name="Text Box 280"/>
          <p:cNvSpPr txBox="1">
            <a:spLocks noChangeArrowheads="1"/>
          </p:cNvSpPr>
          <p:nvPr/>
        </p:nvSpPr>
        <p:spPr bwMode="auto">
          <a:xfrm>
            <a:off x="4346722" y="522724"/>
            <a:ext cx="21471371" cy="2192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t">
            <a:spAutoFit/>
          </a:bodyPr>
          <a:lstStyle/>
          <a:p>
            <a:pPr algn="ctr" defTabSz="803764">
              <a:spcBef>
                <a:spcPts val="664"/>
              </a:spcBef>
            </a:pPr>
            <a:endParaRPr lang="en-US" sz="930" dirty="0">
              <a:solidFill>
                <a:srgbClr val="0D0D0D"/>
              </a:solidFill>
              <a:latin typeface="Arial" charset="0"/>
              <a:cs typeface="Arial" charset="0"/>
            </a:endParaRPr>
          </a:p>
          <a:p>
            <a:pPr algn="ctr" latinLnBrk="0"/>
            <a:r>
              <a:rPr lang="ko-KR" altLang="en-US" sz="6367" dirty="0">
                <a:latin typeface="HY견고딕" panose="02030600000101010101" pitchFamily="18" charset="-127"/>
                <a:ea typeface="HY견고딕" panose="02030600000101010101" pitchFamily="18" charset="-127"/>
              </a:rPr>
              <a:t>청소년 축구선수가 지각한 공감의 구성개념 탐색</a:t>
            </a:r>
            <a:endParaRPr lang="en-US" sz="1858" b="0" dirty="0">
              <a:solidFill>
                <a:srgbClr val="0D0D0D"/>
              </a:solidFill>
              <a:latin typeface="+mn-lt"/>
              <a:cs typeface="Arial" charset="0"/>
            </a:endParaRPr>
          </a:p>
          <a:p>
            <a:pPr algn="ctr" defTabSz="803764">
              <a:spcBef>
                <a:spcPts val="664"/>
              </a:spcBef>
            </a:pPr>
            <a:endParaRPr lang="en-US" altLang="ko-KR" sz="1001" b="0" dirty="0">
              <a:solidFill>
                <a:srgbClr val="0D0D0D"/>
              </a:solidFill>
              <a:latin typeface="+mn-lt"/>
              <a:cs typeface="Arial" panose="020B0604020202020204" pitchFamily="34" charset="0"/>
            </a:endParaRPr>
          </a:p>
          <a:p>
            <a:pPr algn="ctr" defTabSz="803764">
              <a:spcBef>
                <a:spcPts val="664"/>
              </a:spcBef>
            </a:pPr>
            <a:endParaRPr lang="en-US" altLang="ko-KR" sz="1001" b="0" dirty="0">
              <a:solidFill>
                <a:srgbClr val="0D0D0D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3074" name="AutoShape 2" descr="Inline image 1"/>
          <p:cNvSpPr>
            <a:spLocks noChangeAspect="1" noChangeArrowheads="1"/>
          </p:cNvSpPr>
          <p:nvPr/>
        </p:nvSpPr>
        <p:spPr bwMode="auto">
          <a:xfrm>
            <a:off x="-1936377" y="-413456"/>
            <a:ext cx="202268" cy="202269"/>
          </a:xfrm>
          <a:prstGeom prst="rect">
            <a:avLst/>
          </a:prstGeom>
          <a:noFill/>
        </p:spPr>
        <p:txBody>
          <a:bodyPr vert="horz" wrap="square" lIns="60679" tIns="30340" rIns="60679" bIns="30340" numCol="1" anchor="t" anchorCtr="0" compatLnSpc="1">
            <a:prstTxWarp prst="textNoShape">
              <a:avLst/>
            </a:prstTxWarp>
          </a:bodyPr>
          <a:lstStyle/>
          <a:p>
            <a:endParaRPr lang="en-US" sz="5242"/>
          </a:p>
        </p:txBody>
      </p:sp>
      <p:sp>
        <p:nvSpPr>
          <p:cNvPr id="60" name="Line 268">
            <a:extLst>
              <a:ext uri="{FF2B5EF4-FFF2-40B4-BE49-F238E27FC236}">
                <a16:creationId xmlns:a16="http://schemas.microsoft.com/office/drawing/2014/main" id="{E3213F24-9337-49FF-8B07-FCAD6169706E}"/>
              </a:ext>
            </a:extLst>
          </p:cNvPr>
          <p:cNvSpPr>
            <a:spLocks noChangeShapeType="1"/>
          </p:cNvSpPr>
          <p:nvPr/>
        </p:nvSpPr>
        <p:spPr bwMode="auto">
          <a:xfrm>
            <a:off x="242664" y="3016250"/>
            <a:ext cx="29679488" cy="0"/>
          </a:xfrm>
          <a:prstGeom prst="line">
            <a:avLst/>
          </a:prstGeom>
          <a:noFill/>
          <a:ln w="76200">
            <a:solidFill>
              <a:srgbClr val="691C33"/>
            </a:solidFill>
            <a:round/>
            <a:headEnd/>
            <a:tailEnd/>
          </a:ln>
        </p:spPr>
        <p:txBody>
          <a:bodyPr/>
          <a:lstStyle/>
          <a:p>
            <a:endParaRPr lang="en-US" sz="5242"/>
          </a:p>
        </p:txBody>
      </p:sp>
      <p:sp>
        <p:nvSpPr>
          <p:cNvPr id="135" name="Rectangle 830">
            <a:extLst>
              <a:ext uri="{FF2B5EF4-FFF2-40B4-BE49-F238E27FC236}">
                <a16:creationId xmlns:a16="http://schemas.microsoft.com/office/drawing/2014/main" id="{2AE3AE2D-6669-4356-A62E-4836C7811F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943" y="4959770"/>
            <a:ext cx="14872523" cy="32504227"/>
          </a:xfrm>
          <a:prstGeom prst="rect">
            <a:avLst/>
          </a:prstGeom>
          <a:noFill/>
          <a:ln w="57150">
            <a:solidFill>
              <a:srgbClr val="0070C0"/>
            </a:solidFill>
            <a:miter lim="800000"/>
            <a:headEnd/>
            <a:tailEnd/>
          </a:ln>
        </p:spPr>
        <p:txBody>
          <a:bodyPr wrap="none" lIns="45501" tIns="22749" rIns="45501" bIns="22749" anchor="ctr"/>
          <a:lstStyle/>
          <a:p>
            <a:pPr algn="ctr" defTabSz="455081"/>
            <a:endParaRPr lang="en-US" altLang="zh-CN" sz="2921">
              <a:ea typeface="宋体" pitchFamily="-107" charset="-122"/>
            </a:endParaRPr>
          </a:p>
        </p:txBody>
      </p:sp>
      <p:grpSp>
        <p:nvGrpSpPr>
          <p:cNvPr id="161" name="그룹 160">
            <a:extLst>
              <a:ext uri="{FF2B5EF4-FFF2-40B4-BE49-F238E27FC236}">
                <a16:creationId xmlns:a16="http://schemas.microsoft.com/office/drawing/2014/main" id="{D4521C70-ECD0-4B44-9035-2897C942805A}"/>
              </a:ext>
            </a:extLst>
          </p:cNvPr>
          <p:cNvGrpSpPr/>
          <p:nvPr/>
        </p:nvGrpSpPr>
        <p:grpSpPr>
          <a:xfrm>
            <a:off x="3011454" y="5302250"/>
            <a:ext cx="9170499" cy="936505"/>
            <a:chOff x="1244145" y="23194305"/>
            <a:chExt cx="7328836" cy="936505"/>
          </a:xfrm>
        </p:grpSpPr>
        <p:sp>
          <p:nvSpPr>
            <p:cNvPr id="162" name="Text Placeholder 17">
              <a:extLst>
                <a:ext uri="{FF2B5EF4-FFF2-40B4-BE49-F238E27FC236}">
                  <a16:creationId xmlns:a16="http://schemas.microsoft.com/office/drawing/2014/main" id="{03B9C578-3FB8-4D50-8F36-2A28A1DA675F}"/>
                </a:ext>
              </a:extLst>
            </p:cNvPr>
            <p:cNvSpPr txBox="1">
              <a:spLocks/>
            </p:cNvSpPr>
            <p:nvPr/>
          </p:nvSpPr>
          <p:spPr>
            <a:xfrm>
              <a:off x="1244145" y="23194305"/>
              <a:ext cx="7328836" cy="936505"/>
            </a:xfrm>
            <a:prstGeom prst="round1Rect">
              <a:avLst/>
            </a:prstGeom>
            <a:solidFill>
              <a:srgbClr val="79463D"/>
            </a:solidFill>
          </p:spPr>
          <p:txBody>
            <a:bodyPr vert="horz" lIns="365760" tIns="45720" rIns="91440" bIns="45720" rtlCol="0" anchor="ctr">
              <a:noAutofit/>
            </a:bodyPr>
            <a:lstStyle>
              <a:lvl1pPr marL="0" indent="0" algn="l" defTabSz="3026737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chemeClr val="accent2"/>
                </a:buClr>
                <a:buFont typeface="Arial" panose="020B0604020202020204" pitchFamily="34" charset="0"/>
                <a:buNone/>
                <a:defRPr sz="4138" kern="1200" cap="all" baseline="0">
                  <a:solidFill>
                    <a:schemeClr val="bg1"/>
                  </a:solidFill>
                  <a:latin typeface="+mj-lt"/>
                  <a:ea typeface="+mn-ea"/>
                  <a:cs typeface="+mn-cs"/>
                </a:defRPr>
              </a:lvl1pPr>
              <a:lvl2pPr marL="0" indent="0" algn="l" defTabSz="3026737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chemeClr val="accent2"/>
                </a:buClr>
                <a:buFont typeface="Arial" panose="020B0604020202020204" pitchFamily="34" charset="0"/>
                <a:buNone/>
                <a:defRPr sz="4138" kern="1200" cap="all" baseline="0">
                  <a:solidFill>
                    <a:schemeClr val="bg1"/>
                  </a:solidFill>
                  <a:latin typeface="+mj-lt"/>
                  <a:ea typeface="+mn-ea"/>
                  <a:cs typeface="+mn-cs"/>
                </a:defRPr>
              </a:lvl2pPr>
              <a:lvl3pPr marL="0" indent="0" algn="l" defTabSz="3026737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chemeClr val="accent2"/>
                </a:buClr>
                <a:buFont typeface="Arial" panose="020B0604020202020204" pitchFamily="34" charset="0"/>
                <a:buNone/>
                <a:defRPr sz="4138" kern="1200" cap="all" baseline="0">
                  <a:solidFill>
                    <a:schemeClr val="bg1"/>
                  </a:solidFill>
                  <a:latin typeface="+mj-lt"/>
                  <a:ea typeface="+mn-ea"/>
                  <a:cs typeface="+mn-cs"/>
                </a:defRPr>
              </a:lvl3pPr>
              <a:lvl4pPr marL="0" indent="0" algn="l" defTabSz="3026737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chemeClr val="accent2"/>
                </a:buClr>
                <a:buFont typeface="Arial" panose="020B0604020202020204" pitchFamily="34" charset="0"/>
                <a:buNone/>
                <a:defRPr sz="4138" kern="1200" cap="all" baseline="0">
                  <a:solidFill>
                    <a:schemeClr val="bg1"/>
                  </a:solidFill>
                  <a:latin typeface="+mj-lt"/>
                  <a:ea typeface="+mn-ea"/>
                  <a:cs typeface="+mn-cs"/>
                </a:defRPr>
              </a:lvl4pPr>
              <a:lvl5pPr marL="0" indent="0" algn="l" defTabSz="3026737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chemeClr val="accent2"/>
                </a:buClr>
                <a:buFont typeface="Arial" panose="020B0604020202020204" pitchFamily="34" charset="0"/>
                <a:buNone/>
                <a:defRPr sz="4138" kern="1200" cap="all" baseline="0">
                  <a:solidFill>
                    <a:schemeClr val="bg1"/>
                  </a:solidFill>
                  <a:latin typeface="+mj-lt"/>
                  <a:ea typeface="+mn-ea"/>
                  <a:cs typeface="+mn-cs"/>
                </a:defRPr>
              </a:lvl5pPr>
              <a:lvl6pPr marL="0" indent="0" algn="l" defTabSz="3026737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chemeClr val="accent2"/>
                </a:buClr>
                <a:buFont typeface="Arial" panose="020B0604020202020204" pitchFamily="34" charset="0"/>
                <a:buNone/>
                <a:defRPr sz="4138" kern="1200" cap="all" baseline="0">
                  <a:solidFill>
                    <a:schemeClr val="bg1"/>
                  </a:solidFill>
                  <a:latin typeface="+mj-lt"/>
                  <a:ea typeface="+mn-ea"/>
                  <a:cs typeface="+mn-cs"/>
                </a:defRPr>
              </a:lvl6pPr>
              <a:lvl7pPr marL="0" indent="0" algn="l" defTabSz="3026737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chemeClr val="accent2"/>
                </a:buClr>
                <a:buFont typeface="Arial" panose="020B0604020202020204" pitchFamily="34" charset="0"/>
                <a:buNone/>
                <a:defRPr sz="4138" kern="1200" cap="all" baseline="0">
                  <a:solidFill>
                    <a:schemeClr val="bg1"/>
                  </a:solidFill>
                  <a:latin typeface="+mj-lt"/>
                  <a:ea typeface="+mn-ea"/>
                  <a:cs typeface="+mn-cs"/>
                </a:defRPr>
              </a:lvl7pPr>
              <a:lvl8pPr marL="0" indent="0" algn="l" defTabSz="3026737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chemeClr val="accent2"/>
                </a:buClr>
                <a:buFont typeface="Arial" panose="020B0604020202020204" pitchFamily="34" charset="0"/>
                <a:buNone/>
                <a:defRPr sz="4138" kern="1200" cap="all" baseline="0">
                  <a:solidFill>
                    <a:schemeClr val="bg1"/>
                  </a:solidFill>
                  <a:latin typeface="+mj-lt"/>
                  <a:ea typeface="+mn-ea"/>
                  <a:cs typeface="+mn-cs"/>
                </a:defRPr>
              </a:lvl8pPr>
              <a:lvl9pPr marL="0" indent="0" algn="l" defTabSz="3026737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chemeClr val="accent2"/>
                </a:buClr>
                <a:buFont typeface="Arial" panose="020B0604020202020204" pitchFamily="34" charset="0"/>
                <a:buNone/>
                <a:defRPr sz="4138" kern="1200" cap="all" baseline="0">
                  <a:solidFill>
                    <a:schemeClr val="bg1"/>
                  </a:solidFill>
                  <a:latin typeface="+mj-lt"/>
                  <a:ea typeface="+mn-ea"/>
                  <a:cs typeface="+mn-cs"/>
                </a:defRPr>
              </a:lvl9pPr>
            </a:lstStyle>
            <a:p>
              <a:pPr fontAlgn="auto">
                <a:spcAft>
                  <a:spcPts val="0"/>
                </a:spcAft>
                <a:buClr>
                  <a:srgbClr val="AD8F67"/>
                </a:buClr>
                <a:defRPr/>
              </a:pPr>
              <a:endParaRPr lang="en-US" sz="3670" b="0" dirty="0">
                <a:solidFill>
                  <a:srgbClr val="FFFFFF"/>
                </a:solidFill>
                <a:latin typeface="Aharoni" panose="02010803020104030203" pitchFamily="2" charset="-79"/>
                <a:cs typeface="Aharoni" panose="02010803020104030203" pitchFamily="2" charset="-79"/>
              </a:endParaRPr>
            </a:p>
          </p:txBody>
        </p:sp>
        <p:sp>
          <p:nvSpPr>
            <p:cNvPr id="163" name="TextBox 162">
              <a:extLst>
                <a:ext uri="{FF2B5EF4-FFF2-40B4-BE49-F238E27FC236}">
                  <a16:creationId xmlns:a16="http://schemas.microsoft.com/office/drawing/2014/main" id="{723FFD51-1CA3-4F28-B212-69F1412EB415}"/>
                </a:ext>
              </a:extLst>
            </p:cNvPr>
            <p:cNvSpPr txBox="1"/>
            <p:nvPr/>
          </p:nvSpPr>
          <p:spPr>
            <a:xfrm>
              <a:off x="1375309" y="23310460"/>
              <a:ext cx="7058329" cy="6401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3560" b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연구 필요성 및 이론적 배경</a:t>
              </a:r>
            </a:p>
          </p:txBody>
        </p:sp>
      </p:grpSp>
      <p:sp>
        <p:nvSpPr>
          <p:cNvPr id="164" name="Text Box 831">
            <a:extLst>
              <a:ext uri="{FF2B5EF4-FFF2-40B4-BE49-F238E27FC236}">
                <a16:creationId xmlns:a16="http://schemas.microsoft.com/office/drawing/2014/main" id="{4014E688-76F7-4C56-83EA-360425F277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3543" y="27781250"/>
            <a:ext cx="14411801" cy="9727374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 wrap="square" lIns="180158" tIns="180158" rIns="180158" bIns="182331">
            <a:spAutoFit/>
          </a:bodyPr>
          <a:lstStyle/>
          <a:p>
            <a:pPr algn="just" defTabSz="455081" eaLnBrk="1" hangingPunct="1">
              <a:lnSpc>
                <a:spcPct val="150000"/>
              </a:lnSpc>
              <a:spcBef>
                <a:spcPts val="795"/>
              </a:spcBef>
            </a:pPr>
            <a:r>
              <a:rPr lang="ko-KR" altLang="en-US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■ 연구대상</a:t>
            </a:r>
            <a:endParaRPr lang="en-US" altLang="ko-KR" sz="2700" b="0" dirty="0">
              <a:latin typeface="함초롬바탕" panose="02030504000101010101" pitchFamily="18" charset="-127"/>
              <a:ea typeface="함초롬바탕" panose="02030504000101010101" pitchFamily="18" charset="-127"/>
              <a:cs typeface="함초롬바탕" panose="02030504000101010101" pitchFamily="18" charset="-127"/>
            </a:endParaRPr>
          </a:p>
          <a:p>
            <a:pPr marL="914857" lvl="1" indent="-457200" algn="just" defTabSz="455081" eaLnBrk="1" hangingPunct="1">
              <a:lnSpc>
                <a:spcPct val="150000"/>
              </a:lnSpc>
              <a:spcBef>
                <a:spcPts val="795"/>
              </a:spcBef>
              <a:buFont typeface="Wingdings" panose="05000000000000000000" pitchFamily="2" charset="2"/>
              <a:buChar char="l"/>
            </a:pPr>
            <a:r>
              <a:rPr lang="ko-KR" altLang="en-US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일반고등학교 축구선수 </a:t>
            </a:r>
            <a:r>
              <a:rPr lang="en-US" altLang="ko-KR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67</a:t>
            </a:r>
            <a:r>
              <a:rPr lang="ko-KR" altLang="en-US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명</a:t>
            </a:r>
            <a:endParaRPr lang="en-US" altLang="ko-KR" sz="2700" b="0" dirty="0">
              <a:latin typeface="함초롬바탕" panose="02030504000101010101" pitchFamily="18" charset="-127"/>
              <a:ea typeface="함초롬바탕" panose="02030504000101010101" pitchFamily="18" charset="-127"/>
              <a:cs typeface="함초롬바탕" panose="02030504000101010101" pitchFamily="18" charset="-127"/>
            </a:endParaRPr>
          </a:p>
          <a:p>
            <a:pPr marL="914857" lvl="1" indent="-457200" algn="just" defTabSz="455081" eaLnBrk="1" hangingPunct="1">
              <a:lnSpc>
                <a:spcPct val="150000"/>
              </a:lnSpc>
              <a:spcBef>
                <a:spcPts val="795"/>
              </a:spcBef>
              <a:buFont typeface="Wingdings" panose="05000000000000000000" pitchFamily="2" charset="2"/>
              <a:buChar char="l"/>
            </a:pPr>
            <a:r>
              <a:rPr lang="ko-KR" altLang="en-US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프로축구 산하 고등학교 선수</a:t>
            </a:r>
            <a:r>
              <a:rPr lang="en-US" altLang="ko-KR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64</a:t>
            </a:r>
            <a:r>
              <a:rPr lang="ko-KR" altLang="en-US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명</a:t>
            </a:r>
            <a:endParaRPr lang="en-US" altLang="ko-KR" sz="2700" b="0" dirty="0">
              <a:latin typeface="함초롬바탕" panose="02030504000101010101" pitchFamily="18" charset="-127"/>
              <a:ea typeface="함초롬바탕" panose="02030504000101010101" pitchFamily="18" charset="-127"/>
              <a:cs typeface="함초롬바탕" panose="02030504000101010101" pitchFamily="18" charset="-127"/>
            </a:endParaRPr>
          </a:p>
          <a:p>
            <a:pPr algn="just" defTabSz="455081" eaLnBrk="1" hangingPunct="1">
              <a:lnSpc>
                <a:spcPct val="150000"/>
              </a:lnSpc>
              <a:spcBef>
                <a:spcPts val="795"/>
              </a:spcBef>
            </a:pPr>
            <a:r>
              <a:rPr lang="ko-KR" altLang="en-US" sz="2672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■ </a:t>
            </a:r>
            <a:r>
              <a:rPr lang="ko-KR" altLang="en-US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조사도구</a:t>
            </a:r>
            <a:r>
              <a:rPr lang="en-US" altLang="ko-KR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(</a:t>
            </a:r>
            <a:r>
              <a:rPr lang="ko-KR" altLang="en-US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개방형</a:t>
            </a:r>
            <a:r>
              <a:rPr lang="en-US" altLang="ko-KR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)</a:t>
            </a:r>
          </a:p>
          <a:p>
            <a:pPr marL="914857" lvl="1" indent="-457200" algn="just" defTabSz="455081" eaLnBrk="1" hangingPunct="1">
              <a:lnSpc>
                <a:spcPct val="150000"/>
              </a:lnSpc>
              <a:spcBef>
                <a:spcPts val="795"/>
              </a:spcBef>
              <a:buFont typeface="Wingdings" panose="05000000000000000000" pitchFamily="2" charset="2"/>
              <a:buChar char="l"/>
            </a:pPr>
            <a:r>
              <a:rPr lang="ko-KR" altLang="en-US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공감</a:t>
            </a:r>
            <a:r>
              <a:rPr lang="en-US" altLang="ko-KR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(empathy)</a:t>
            </a:r>
            <a:r>
              <a:rPr lang="ko-KR" altLang="en-US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은 무엇이라고 생각하나요</a:t>
            </a:r>
            <a:r>
              <a:rPr lang="en-US" altLang="ko-KR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? </a:t>
            </a:r>
            <a:r>
              <a:rPr lang="ko-KR" altLang="en-US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그렇게 생각하는 이유는 무엇입니까</a:t>
            </a:r>
            <a:r>
              <a:rPr lang="en-US" altLang="ko-KR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?</a:t>
            </a:r>
          </a:p>
          <a:p>
            <a:pPr marL="914857" lvl="1" indent="-457200" algn="just" defTabSz="455081" eaLnBrk="1" hangingPunct="1">
              <a:lnSpc>
                <a:spcPct val="150000"/>
              </a:lnSpc>
              <a:spcBef>
                <a:spcPts val="795"/>
              </a:spcBef>
              <a:buFont typeface="Wingdings" panose="05000000000000000000" pitchFamily="2" charset="2"/>
              <a:buChar char="l"/>
            </a:pPr>
            <a:r>
              <a:rPr lang="ko-KR" altLang="en-US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최근 주변 사람</a:t>
            </a:r>
            <a:r>
              <a:rPr lang="en-US" altLang="ko-KR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(</a:t>
            </a:r>
            <a:r>
              <a:rPr lang="ko-KR" altLang="en-US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코치</a:t>
            </a:r>
            <a:r>
              <a:rPr lang="en-US" altLang="ko-KR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,</a:t>
            </a:r>
            <a:r>
              <a:rPr lang="ko-KR" altLang="en-US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 동료 등</a:t>
            </a:r>
            <a:r>
              <a:rPr lang="en-US" altLang="ko-KR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)</a:t>
            </a:r>
            <a:r>
              <a:rPr lang="ko-KR" altLang="en-US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을</a:t>
            </a:r>
            <a:r>
              <a:rPr lang="en-US" altLang="ko-KR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 </a:t>
            </a:r>
            <a:r>
              <a:rPr lang="ko-KR" altLang="en-US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공감하기 위해 애쓴 적이 있다면 어떤 노력을 기울였나요</a:t>
            </a:r>
            <a:r>
              <a:rPr lang="en-US" altLang="ko-KR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?</a:t>
            </a:r>
            <a:r>
              <a:rPr lang="en-US" altLang="ko-KR" sz="10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 </a:t>
            </a:r>
            <a:r>
              <a:rPr lang="ko-KR" altLang="en-US" sz="16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 </a:t>
            </a:r>
            <a:endParaRPr lang="en-US" altLang="ko-KR" sz="1600" b="0" dirty="0">
              <a:latin typeface="함초롬바탕" panose="02030504000101010101" pitchFamily="18" charset="-127"/>
              <a:ea typeface="함초롬바탕" panose="02030504000101010101" pitchFamily="18" charset="-127"/>
              <a:cs typeface="함초롬바탕" panose="02030504000101010101" pitchFamily="18" charset="-127"/>
            </a:endParaRPr>
          </a:p>
          <a:p>
            <a:pPr algn="just" defTabSz="455081" eaLnBrk="1" hangingPunct="1">
              <a:lnSpc>
                <a:spcPct val="150000"/>
              </a:lnSpc>
              <a:spcBef>
                <a:spcPts val="795"/>
              </a:spcBef>
            </a:pPr>
            <a:r>
              <a:rPr lang="ko-KR" altLang="en-US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■ 연구절차</a:t>
            </a:r>
            <a:endParaRPr lang="en-US" altLang="ko-KR" sz="2700" b="0" dirty="0">
              <a:latin typeface="함초롬바탕" panose="02030504000101010101" pitchFamily="18" charset="-127"/>
              <a:ea typeface="함초롬바탕" panose="02030504000101010101" pitchFamily="18" charset="-127"/>
              <a:cs typeface="함초롬바탕" panose="02030504000101010101" pitchFamily="18" charset="-127"/>
            </a:endParaRPr>
          </a:p>
          <a:p>
            <a:pPr algn="just" defTabSz="455081" eaLnBrk="1" hangingPunct="1">
              <a:lnSpc>
                <a:spcPct val="150000"/>
              </a:lnSpc>
              <a:spcBef>
                <a:spcPts val="795"/>
              </a:spcBef>
            </a:pPr>
            <a:r>
              <a:rPr lang="ko-KR" altLang="en-US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연구자는 연구윤리를 고려하여 소속기관에서 실시하는 생명윤리 및 안전에 관한 교육을 온라인으로 수강하였다</a:t>
            </a:r>
            <a:r>
              <a:rPr lang="en-US" altLang="ko-KR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. </a:t>
            </a:r>
            <a:r>
              <a:rPr lang="ko-KR" altLang="en-US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본 연구에서는 공감에 대한 개념적 구조를 탐색하기 위해 문헌조사를 토대로 전문가</a:t>
            </a:r>
            <a:r>
              <a:rPr lang="en-US" altLang="ko-KR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(</a:t>
            </a:r>
            <a:r>
              <a:rPr lang="ko-KR" altLang="en-US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스포츠심리학 박사 </a:t>
            </a:r>
            <a:r>
              <a:rPr lang="en-US" altLang="ko-KR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3</a:t>
            </a:r>
            <a:r>
              <a:rPr lang="ko-KR" altLang="en-US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명</a:t>
            </a:r>
            <a:r>
              <a:rPr lang="en-US" altLang="ko-KR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)</a:t>
            </a:r>
            <a:r>
              <a:rPr lang="ko-KR" altLang="en-US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들과 함께 회의를 통해 개방형 질문지를 제작하였다</a:t>
            </a:r>
            <a:r>
              <a:rPr lang="en-US" altLang="ko-KR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. </a:t>
            </a:r>
            <a:r>
              <a:rPr lang="ko-KR" altLang="en-US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자료수집은 </a:t>
            </a:r>
            <a:r>
              <a:rPr lang="en-US" altLang="ko-KR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2019</a:t>
            </a:r>
            <a:r>
              <a:rPr lang="ko-KR" altLang="en-US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년 </a:t>
            </a:r>
            <a:r>
              <a:rPr lang="en-US" altLang="ko-KR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5</a:t>
            </a:r>
            <a:r>
              <a:rPr lang="ko-KR" altLang="en-US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월 부터 </a:t>
            </a:r>
            <a:r>
              <a:rPr lang="en-US" altLang="ko-KR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11</a:t>
            </a:r>
            <a:r>
              <a:rPr lang="ko-KR" altLang="en-US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월말까지 진행되었으며</a:t>
            </a:r>
            <a:r>
              <a:rPr lang="en-US" altLang="ko-KR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, </a:t>
            </a:r>
            <a:r>
              <a:rPr lang="ko-KR" altLang="en-US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연구자는 사전에 연구목적과 의도를 청소년 축구선수들에게 직접 설명하였다</a:t>
            </a:r>
            <a:r>
              <a:rPr lang="en-US" altLang="ko-KR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. </a:t>
            </a:r>
            <a:r>
              <a:rPr lang="ko-KR" altLang="en-US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설문 응답은 자발적으로 참여의사를 밝힌 선수들을 대상으로 동의를 구하고 동의서에 서명을 받았다</a:t>
            </a:r>
            <a:r>
              <a:rPr lang="en-US" altLang="ko-KR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.</a:t>
            </a:r>
          </a:p>
        </p:txBody>
      </p:sp>
      <p:sp>
        <p:nvSpPr>
          <p:cNvPr id="45" name="Rectangle 830">
            <a:extLst>
              <a:ext uri="{FF2B5EF4-FFF2-40B4-BE49-F238E27FC236}">
                <a16:creationId xmlns:a16="http://schemas.microsoft.com/office/drawing/2014/main" id="{96227E77-3E22-47E5-BE41-19FF8B997D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182822" y="4959770"/>
            <a:ext cx="14872523" cy="32504227"/>
          </a:xfrm>
          <a:prstGeom prst="rect">
            <a:avLst/>
          </a:prstGeom>
          <a:noFill/>
          <a:ln w="57150">
            <a:solidFill>
              <a:srgbClr val="0070C0"/>
            </a:solidFill>
            <a:miter lim="800000"/>
            <a:headEnd/>
            <a:tailEnd/>
          </a:ln>
        </p:spPr>
        <p:txBody>
          <a:bodyPr wrap="none" lIns="45501" tIns="22749" rIns="45501" bIns="22749" anchor="ctr"/>
          <a:lstStyle/>
          <a:p>
            <a:pPr algn="ctr" defTabSz="455081"/>
            <a:endParaRPr lang="en-US" altLang="zh-CN" sz="2921">
              <a:ea typeface="宋体" pitchFamily="-107" charset="-122"/>
            </a:endParaRPr>
          </a:p>
        </p:txBody>
      </p:sp>
      <p:grpSp>
        <p:nvGrpSpPr>
          <p:cNvPr id="46" name="그룹 45">
            <a:extLst>
              <a:ext uri="{FF2B5EF4-FFF2-40B4-BE49-F238E27FC236}">
                <a16:creationId xmlns:a16="http://schemas.microsoft.com/office/drawing/2014/main" id="{307B6246-79DC-4DB7-83CC-CB4D06BFA339}"/>
              </a:ext>
            </a:extLst>
          </p:cNvPr>
          <p:cNvGrpSpPr/>
          <p:nvPr/>
        </p:nvGrpSpPr>
        <p:grpSpPr>
          <a:xfrm>
            <a:off x="3011454" y="26485850"/>
            <a:ext cx="9170499" cy="936505"/>
            <a:chOff x="1244145" y="23194305"/>
            <a:chExt cx="7328836" cy="936505"/>
          </a:xfrm>
        </p:grpSpPr>
        <p:sp>
          <p:nvSpPr>
            <p:cNvPr id="47" name="Text Placeholder 17">
              <a:extLst>
                <a:ext uri="{FF2B5EF4-FFF2-40B4-BE49-F238E27FC236}">
                  <a16:creationId xmlns:a16="http://schemas.microsoft.com/office/drawing/2014/main" id="{323486B7-63D2-4B0D-B9DF-F3DA04BF14F0}"/>
                </a:ext>
              </a:extLst>
            </p:cNvPr>
            <p:cNvSpPr txBox="1">
              <a:spLocks/>
            </p:cNvSpPr>
            <p:nvPr/>
          </p:nvSpPr>
          <p:spPr>
            <a:xfrm>
              <a:off x="1244145" y="23194305"/>
              <a:ext cx="7328836" cy="936505"/>
            </a:xfrm>
            <a:prstGeom prst="round1Rect">
              <a:avLst/>
            </a:prstGeom>
            <a:solidFill>
              <a:srgbClr val="79463D"/>
            </a:solidFill>
          </p:spPr>
          <p:txBody>
            <a:bodyPr vert="horz" lIns="365760" tIns="45720" rIns="91440" bIns="45720" rtlCol="0" anchor="ctr">
              <a:noAutofit/>
            </a:bodyPr>
            <a:lstStyle>
              <a:lvl1pPr marL="0" indent="0" algn="l" defTabSz="3026737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chemeClr val="accent2"/>
                </a:buClr>
                <a:buFont typeface="Arial" panose="020B0604020202020204" pitchFamily="34" charset="0"/>
                <a:buNone/>
                <a:defRPr sz="4138" kern="1200" cap="all" baseline="0">
                  <a:solidFill>
                    <a:schemeClr val="bg1"/>
                  </a:solidFill>
                  <a:latin typeface="+mj-lt"/>
                  <a:ea typeface="+mn-ea"/>
                  <a:cs typeface="+mn-cs"/>
                </a:defRPr>
              </a:lvl1pPr>
              <a:lvl2pPr marL="0" indent="0" algn="l" defTabSz="3026737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chemeClr val="accent2"/>
                </a:buClr>
                <a:buFont typeface="Arial" panose="020B0604020202020204" pitchFamily="34" charset="0"/>
                <a:buNone/>
                <a:defRPr sz="4138" kern="1200" cap="all" baseline="0">
                  <a:solidFill>
                    <a:schemeClr val="bg1"/>
                  </a:solidFill>
                  <a:latin typeface="+mj-lt"/>
                  <a:ea typeface="+mn-ea"/>
                  <a:cs typeface="+mn-cs"/>
                </a:defRPr>
              </a:lvl2pPr>
              <a:lvl3pPr marL="0" indent="0" algn="l" defTabSz="3026737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chemeClr val="accent2"/>
                </a:buClr>
                <a:buFont typeface="Arial" panose="020B0604020202020204" pitchFamily="34" charset="0"/>
                <a:buNone/>
                <a:defRPr sz="4138" kern="1200" cap="all" baseline="0">
                  <a:solidFill>
                    <a:schemeClr val="bg1"/>
                  </a:solidFill>
                  <a:latin typeface="+mj-lt"/>
                  <a:ea typeface="+mn-ea"/>
                  <a:cs typeface="+mn-cs"/>
                </a:defRPr>
              </a:lvl3pPr>
              <a:lvl4pPr marL="0" indent="0" algn="l" defTabSz="3026737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chemeClr val="accent2"/>
                </a:buClr>
                <a:buFont typeface="Arial" panose="020B0604020202020204" pitchFamily="34" charset="0"/>
                <a:buNone/>
                <a:defRPr sz="4138" kern="1200" cap="all" baseline="0">
                  <a:solidFill>
                    <a:schemeClr val="bg1"/>
                  </a:solidFill>
                  <a:latin typeface="+mj-lt"/>
                  <a:ea typeface="+mn-ea"/>
                  <a:cs typeface="+mn-cs"/>
                </a:defRPr>
              </a:lvl4pPr>
              <a:lvl5pPr marL="0" indent="0" algn="l" defTabSz="3026737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chemeClr val="accent2"/>
                </a:buClr>
                <a:buFont typeface="Arial" panose="020B0604020202020204" pitchFamily="34" charset="0"/>
                <a:buNone/>
                <a:defRPr sz="4138" kern="1200" cap="all" baseline="0">
                  <a:solidFill>
                    <a:schemeClr val="bg1"/>
                  </a:solidFill>
                  <a:latin typeface="+mj-lt"/>
                  <a:ea typeface="+mn-ea"/>
                  <a:cs typeface="+mn-cs"/>
                </a:defRPr>
              </a:lvl5pPr>
              <a:lvl6pPr marL="0" indent="0" algn="l" defTabSz="3026737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chemeClr val="accent2"/>
                </a:buClr>
                <a:buFont typeface="Arial" panose="020B0604020202020204" pitchFamily="34" charset="0"/>
                <a:buNone/>
                <a:defRPr sz="4138" kern="1200" cap="all" baseline="0">
                  <a:solidFill>
                    <a:schemeClr val="bg1"/>
                  </a:solidFill>
                  <a:latin typeface="+mj-lt"/>
                  <a:ea typeface="+mn-ea"/>
                  <a:cs typeface="+mn-cs"/>
                </a:defRPr>
              </a:lvl6pPr>
              <a:lvl7pPr marL="0" indent="0" algn="l" defTabSz="3026737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chemeClr val="accent2"/>
                </a:buClr>
                <a:buFont typeface="Arial" panose="020B0604020202020204" pitchFamily="34" charset="0"/>
                <a:buNone/>
                <a:defRPr sz="4138" kern="1200" cap="all" baseline="0">
                  <a:solidFill>
                    <a:schemeClr val="bg1"/>
                  </a:solidFill>
                  <a:latin typeface="+mj-lt"/>
                  <a:ea typeface="+mn-ea"/>
                  <a:cs typeface="+mn-cs"/>
                </a:defRPr>
              </a:lvl7pPr>
              <a:lvl8pPr marL="0" indent="0" algn="l" defTabSz="3026737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chemeClr val="accent2"/>
                </a:buClr>
                <a:buFont typeface="Arial" panose="020B0604020202020204" pitchFamily="34" charset="0"/>
                <a:buNone/>
                <a:defRPr sz="4138" kern="1200" cap="all" baseline="0">
                  <a:solidFill>
                    <a:schemeClr val="bg1"/>
                  </a:solidFill>
                  <a:latin typeface="+mj-lt"/>
                  <a:ea typeface="+mn-ea"/>
                  <a:cs typeface="+mn-cs"/>
                </a:defRPr>
              </a:lvl8pPr>
              <a:lvl9pPr marL="0" indent="0" algn="l" defTabSz="3026737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chemeClr val="accent2"/>
                </a:buClr>
                <a:buFont typeface="Arial" panose="020B0604020202020204" pitchFamily="34" charset="0"/>
                <a:buNone/>
                <a:defRPr sz="4138" kern="1200" cap="all" baseline="0">
                  <a:solidFill>
                    <a:schemeClr val="bg1"/>
                  </a:solidFill>
                  <a:latin typeface="+mj-lt"/>
                  <a:ea typeface="+mn-ea"/>
                  <a:cs typeface="+mn-cs"/>
                </a:defRPr>
              </a:lvl9pPr>
            </a:lstStyle>
            <a:p>
              <a:pPr fontAlgn="auto">
                <a:spcAft>
                  <a:spcPts val="0"/>
                </a:spcAft>
                <a:buClr>
                  <a:srgbClr val="AD8F67"/>
                </a:buClr>
                <a:defRPr/>
              </a:pPr>
              <a:endParaRPr lang="en-US" sz="3670" b="0" dirty="0">
                <a:solidFill>
                  <a:srgbClr val="FFFFFF"/>
                </a:solidFill>
                <a:latin typeface="Aharoni" panose="02010803020104030203" pitchFamily="2" charset="-79"/>
                <a:cs typeface="Aharoni" panose="02010803020104030203" pitchFamily="2" charset="-79"/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18D0A772-AE91-4033-86D3-1CBB5763032A}"/>
                </a:ext>
              </a:extLst>
            </p:cNvPr>
            <p:cNvSpPr txBox="1"/>
            <p:nvPr/>
          </p:nvSpPr>
          <p:spPr>
            <a:xfrm>
              <a:off x="1375309" y="23310460"/>
              <a:ext cx="7058329" cy="6401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3560" b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연구방법</a:t>
              </a:r>
            </a:p>
          </p:txBody>
        </p:sp>
      </p:grpSp>
      <p:pic>
        <p:nvPicPr>
          <p:cNvPr id="8" name="그림 7">
            <a:extLst>
              <a:ext uri="{FF2B5EF4-FFF2-40B4-BE49-F238E27FC236}">
                <a16:creationId xmlns:a16="http://schemas.microsoft.com/office/drawing/2014/main" id="{0775EDEF-0516-4116-B3CC-21AFC06BB3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3386" y="37806476"/>
            <a:ext cx="14823516" cy="3017269"/>
          </a:xfrm>
          <a:prstGeom prst="rect">
            <a:avLst/>
          </a:prstGeom>
        </p:spPr>
      </p:pic>
      <p:pic>
        <p:nvPicPr>
          <p:cNvPr id="53" name="그림 52">
            <a:extLst>
              <a:ext uri="{FF2B5EF4-FFF2-40B4-BE49-F238E27FC236}">
                <a16:creationId xmlns:a16="http://schemas.microsoft.com/office/drawing/2014/main" id="{3F5D531F-E265-4DAB-AFA8-A2DDE85FFCD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981537" y="502360"/>
            <a:ext cx="3845209" cy="2233508"/>
          </a:xfrm>
          <a:prstGeom prst="rect">
            <a:avLst/>
          </a:prstGeom>
        </p:spPr>
      </p:pic>
      <p:pic>
        <p:nvPicPr>
          <p:cNvPr id="1026" name="Picture 2" descr="강원대학교 곰두리 이미지 검색결과">
            <a:extLst>
              <a:ext uri="{FF2B5EF4-FFF2-40B4-BE49-F238E27FC236}">
                <a16:creationId xmlns:a16="http://schemas.microsoft.com/office/drawing/2014/main" id="{35DF6AC1-558C-4536-9D90-BEABB949B8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544" y="349252"/>
            <a:ext cx="2533432" cy="2539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6" name="Text Box 280">
            <a:extLst>
              <a:ext uri="{FF2B5EF4-FFF2-40B4-BE49-F238E27FC236}">
                <a16:creationId xmlns:a16="http://schemas.microsoft.com/office/drawing/2014/main" id="{440B92F1-1413-4608-9770-B5F0E6289F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69951" y="3468084"/>
            <a:ext cx="16024911" cy="877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t">
            <a:spAutoFit/>
          </a:bodyPr>
          <a:lstStyle/>
          <a:p>
            <a:pPr algn="ctr" defTabSz="803764">
              <a:spcBef>
                <a:spcPts val="664"/>
              </a:spcBef>
            </a:pPr>
            <a:r>
              <a:rPr lang="ko-KR" altLang="en-US" sz="5100" b="0" dirty="0" err="1">
                <a:solidFill>
                  <a:srgbClr val="0D0D0D"/>
                </a:solidFill>
                <a:latin typeface="HY견명조" panose="02030600000101010101" pitchFamily="18" charset="-127"/>
                <a:ea typeface="HY견명조" panose="02030600000101010101" pitchFamily="18" charset="-127"/>
                <a:cs typeface="Arial" panose="020B0604020202020204" pitchFamily="34" charset="0"/>
              </a:rPr>
              <a:t>최헌혁</a:t>
            </a:r>
            <a:r>
              <a:rPr lang="en-US" altLang="ko-KR" sz="5100" b="0" dirty="0">
                <a:solidFill>
                  <a:srgbClr val="0D0D0D"/>
                </a:solidFill>
                <a:latin typeface="HY견명조" panose="02030600000101010101" pitchFamily="18" charset="-127"/>
                <a:ea typeface="HY견명조" panose="02030600000101010101" pitchFamily="18" charset="-127"/>
                <a:cs typeface="Arial" panose="020B0604020202020204" pitchFamily="34" charset="0"/>
              </a:rPr>
              <a:t>(</a:t>
            </a:r>
            <a:r>
              <a:rPr lang="ko-KR" altLang="en-US" sz="5100" b="0" dirty="0">
                <a:solidFill>
                  <a:srgbClr val="0D0D0D"/>
                </a:solidFill>
                <a:latin typeface="HY견명조" panose="02030600000101010101" pitchFamily="18" charset="-127"/>
                <a:ea typeface="HY견명조" panose="02030600000101010101" pitchFamily="18" charset="-127"/>
                <a:cs typeface="Arial" panose="020B0604020202020204" pitchFamily="34" charset="0"/>
              </a:rPr>
              <a:t>강원대학교</a:t>
            </a:r>
            <a:r>
              <a:rPr lang="en-US" altLang="ko-KR" sz="5100" b="0" dirty="0">
                <a:solidFill>
                  <a:srgbClr val="0D0D0D"/>
                </a:solidFill>
                <a:latin typeface="HY견명조" panose="02030600000101010101" pitchFamily="18" charset="-127"/>
                <a:ea typeface="HY견명조" panose="02030600000101010101" pitchFamily="18" charset="-127"/>
                <a:cs typeface="Arial" panose="020B0604020202020204" pitchFamily="34" charset="0"/>
              </a:rPr>
              <a:t>) &amp; </a:t>
            </a:r>
            <a:r>
              <a:rPr lang="ko-KR" altLang="en-US" sz="5100" b="0" dirty="0">
                <a:solidFill>
                  <a:srgbClr val="0D0D0D"/>
                </a:solidFill>
                <a:latin typeface="HY견명조" panose="02030600000101010101" pitchFamily="18" charset="-127"/>
                <a:ea typeface="HY견명조" panose="02030600000101010101" pitchFamily="18" charset="-127"/>
                <a:cs typeface="Arial" panose="020B0604020202020204" pitchFamily="34" charset="0"/>
              </a:rPr>
              <a:t>정구인</a:t>
            </a:r>
            <a:r>
              <a:rPr lang="en-US" altLang="ko-KR" sz="5100" b="0" dirty="0">
                <a:solidFill>
                  <a:srgbClr val="0D0D0D"/>
                </a:solidFill>
                <a:latin typeface="HY견명조" panose="02030600000101010101" pitchFamily="18" charset="-127"/>
                <a:ea typeface="HY견명조" panose="02030600000101010101" pitchFamily="18" charset="-127"/>
                <a:cs typeface="Arial" panose="020B0604020202020204" pitchFamily="34" charset="0"/>
              </a:rPr>
              <a:t>(</a:t>
            </a:r>
            <a:r>
              <a:rPr lang="ko-KR" altLang="en-US" sz="5100" b="0" dirty="0">
                <a:solidFill>
                  <a:srgbClr val="0D0D0D"/>
                </a:solidFill>
                <a:latin typeface="HY견명조" panose="02030600000101010101" pitchFamily="18" charset="-127"/>
                <a:ea typeface="HY견명조" panose="02030600000101010101" pitchFamily="18" charset="-127"/>
                <a:cs typeface="Arial" panose="020B0604020202020204" pitchFamily="34" charset="0"/>
              </a:rPr>
              <a:t>한국교원대학교</a:t>
            </a:r>
            <a:r>
              <a:rPr lang="en-US" altLang="ko-KR" sz="5100" b="0" dirty="0">
                <a:solidFill>
                  <a:srgbClr val="0D0D0D"/>
                </a:solidFill>
                <a:latin typeface="HY견명조" panose="02030600000101010101" pitchFamily="18" charset="-127"/>
                <a:ea typeface="HY견명조" panose="02030600000101010101" pitchFamily="18" charset="-127"/>
                <a:cs typeface="Arial" panose="020B0604020202020204" pitchFamily="34" charset="0"/>
              </a:rPr>
              <a:t>)</a:t>
            </a:r>
            <a:endParaRPr lang="en-US" altLang="ko-KR" sz="5100" b="0" dirty="0">
              <a:solidFill>
                <a:srgbClr val="0D0D0D"/>
              </a:solidFill>
              <a:latin typeface="+mn-lt"/>
              <a:cs typeface="Arial" panose="020B0604020202020204" pitchFamily="34" charset="0"/>
            </a:endParaRPr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E68282ED-93D3-4D17-A3FF-E189969B3A5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911444" y="38062010"/>
            <a:ext cx="13335000" cy="2493526"/>
          </a:xfrm>
          <a:prstGeom prst="rect">
            <a:avLst/>
          </a:prstGeom>
        </p:spPr>
      </p:pic>
      <p:sp>
        <p:nvSpPr>
          <p:cNvPr id="65" name="Text Box 831">
            <a:extLst>
              <a:ext uri="{FF2B5EF4-FFF2-40B4-BE49-F238E27FC236}">
                <a16:creationId xmlns:a16="http://schemas.microsoft.com/office/drawing/2014/main" id="{3FFC974F-2184-48B6-BCFB-DFA7381B0B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1143" y="6445250"/>
            <a:ext cx="14543077" cy="19707029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 wrap="square" lIns="180158" tIns="180158" rIns="180158" bIns="182331">
            <a:spAutoFit/>
          </a:bodyPr>
          <a:lstStyle/>
          <a:p>
            <a:pPr algn="just" defTabSz="455081" eaLnBrk="1" hangingPunct="1">
              <a:lnSpc>
                <a:spcPct val="150000"/>
              </a:lnSpc>
              <a:spcBef>
                <a:spcPts val="795"/>
              </a:spcBef>
            </a:pPr>
            <a:r>
              <a:rPr lang="ko-KR" altLang="en-US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 스포츠 상황에서 코치와 선수는 다양한 사회적 상호작용이 빈번히 이루어지고 있다</a:t>
            </a:r>
            <a:r>
              <a:rPr lang="en-US" altLang="ko-KR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(Jowett, 2007). </a:t>
            </a:r>
            <a:r>
              <a:rPr lang="ko-KR" altLang="en-US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이때</a:t>
            </a:r>
            <a:r>
              <a:rPr lang="en-US" altLang="ko-KR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, </a:t>
            </a:r>
            <a:r>
              <a:rPr lang="ko-KR" altLang="en-US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코치와 선수들 간에 형성되는 관계는 운동선수들에게 영향을 미치는 주된 요인 중 하나로 보고되고 있다</a:t>
            </a:r>
            <a:r>
              <a:rPr lang="en-US" altLang="ko-KR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(Jowett &amp; </a:t>
            </a:r>
            <a:r>
              <a:rPr lang="en-US" altLang="ko-KR" sz="2700" b="0" kern="0" spc="-30" dirty="0" err="1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Poczwardowski</a:t>
            </a:r>
            <a:r>
              <a:rPr lang="en-US" altLang="ko-KR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, 2007). </a:t>
            </a:r>
            <a:r>
              <a:rPr lang="ko-KR" altLang="en-US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코치와 선수는 기술과 전술을 습득하고 정보를 제공하면서 상호 의존성과 상호작용을 이루는 긴밀한 관계가 형성된다</a:t>
            </a:r>
            <a:r>
              <a:rPr lang="en-US" altLang="ko-KR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. </a:t>
            </a:r>
            <a:r>
              <a:rPr lang="ko-KR" altLang="en-US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여기서 코치와 선수들이 상호작용하는 방식은 수행의 효율성과 성공에 지대한 영향을 미치며</a:t>
            </a:r>
            <a:r>
              <a:rPr lang="en-US" altLang="ko-KR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, </a:t>
            </a:r>
            <a:r>
              <a:rPr lang="ko-KR" altLang="en-US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아울러 만족이나 행동</a:t>
            </a:r>
            <a:r>
              <a:rPr lang="en-US" altLang="ko-KR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(</a:t>
            </a:r>
            <a:r>
              <a:rPr lang="ko-KR" altLang="en-US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노력 </a:t>
            </a:r>
            <a:r>
              <a:rPr lang="en-US" altLang="ko-KR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effort, </a:t>
            </a:r>
            <a:r>
              <a:rPr lang="ko-KR" altLang="en-US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수행 </a:t>
            </a:r>
            <a:r>
              <a:rPr lang="en-US" altLang="ko-KR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performance, </a:t>
            </a:r>
            <a:r>
              <a:rPr lang="ko-KR" altLang="en-US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지속 </a:t>
            </a:r>
            <a:r>
              <a:rPr lang="en-US" altLang="ko-KR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persistence) </a:t>
            </a:r>
            <a:r>
              <a:rPr lang="ko-KR" altLang="en-US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등의 </a:t>
            </a:r>
            <a:r>
              <a:rPr lang="ko-KR" altLang="en-US" sz="2700" b="0" kern="0" spc="-30" dirty="0" err="1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결과변인에</a:t>
            </a:r>
            <a:r>
              <a:rPr lang="ko-KR" altLang="en-US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 영향을 미치는 것으로 알려져 있다</a:t>
            </a:r>
            <a:r>
              <a:rPr lang="en-US" altLang="ko-KR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(</a:t>
            </a:r>
            <a:r>
              <a:rPr lang="ko-KR" altLang="en-US" sz="2700" b="0" kern="0" spc="-30" dirty="0" err="1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최헌혁</a:t>
            </a:r>
            <a:r>
              <a:rPr lang="en-US" altLang="ko-KR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, </a:t>
            </a:r>
            <a:r>
              <a:rPr lang="ko-KR" altLang="en-US" sz="2700" b="0" kern="0" spc="-30" dirty="0" err="1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조승관</a:t>
            </a:r>
            <a:r>
              <a:rPr lang="en-US" altLang="ko-KR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, 2014; Jowett, 2007). </a:t>
            </a:r>
            <a:r>
              <a:rPr lang="ko-KR" altLang="en-US" sz="2700" b="0" kern="0" spc="-30" dirty="0" err="1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다시말해</a:t>
            </a:r>
            <a:r>
              <a:rPr lang="en-US" altLang="ko-KR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, </a:t>
            </a:r>
            <a:r>
              <a:rPr lang="ko-KR" altLang="en-US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코치와 </a:t>
            </a:r>
            <a:r>
              <a:rPr lang="ko-KR" altLang="en-US" sz="2700" b="0" kern="0" spc="-30" dirty="0" err="1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선수간의</a:t>
            </a:r>
            <a:r>
              <a:rPr lang="ko-KR" altLang="en-US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 관계에서 운동선수들은 코치로 부터 필요한 지식이나 기술의 습득하고</a:t>
            </a:r>
            <a:r>
              <a:rPr lang="en-US" altLang="ko-KR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, </a:t>
            </a:r>
            <a:r>
              <a:rPr lang="ko-KR" altLang="en-US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코치들은 선수들에게 전문적인 지식이나 기술을 제공하는 등의 상호 호혜적 관계가 형성되고 유지되는 긍정적 결과가 필요하다</a:t>
            </a:r>
            <a:r>
              <a:rPr lang="en-US" altLang="ko-KR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. </a:t>
            </a:r>
            <a:r>
              <a:rPr lang="ko-KR" altLang="en-US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예컨대</a:t>
            </a:r>
            <a:r>
              <a:rPr lang="en-US" altLang="ko-KR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, </a:t>
            </a:r>
            <a:r>
              <a:rPr lang="ko-KR" altLang="en-US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관계적 관점에서 서로의 행동을 긍정적으로 지각하고 평가할 때</a:t>
            </a:r>
            <a:r>
              <a:rPr lang="en-US" altLang="ko-KR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, </a:t>
            </a:r>
            <a:r>
              <a:rPr lang="ko-KR" altLang="en-US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코치와 운동선수들은 </a:t>
            </a:r>
            <a:r>
              <a:rPr lang="ko-KR" altLang="en-US" sz="2700" b="0" kern="0" spc="-30" dirty="0" err="1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서로간의</a:t>
            </a:r>
            <a:r>
              <a:rPr lang="ko-KR" altLang="en-US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 이점을 위해 긍정적 측면에서 그 관계를 지속하기를 원하겠지만 만약</a:t>
            </a:r>
            <a:r>
              <a:rPr lang="en-US" altLang="ko-KR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, </a:t>
            </a:r>
            <a:r>
              <a:rPr lang="ko-KR" altLang="en-US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그 관계에 손실</a:t>
            </a:r>
            <a:r>
              <a:rPr lang="en-US" altLang="ko-KR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(e.g., </a:t>
            </a:r>
            <a:r>
              <a:rPr lang="ko-KR" altLang="en-US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갈등</a:t>
            </a:r>
            <a:r>
              <a:rPr lang="en-US" altLang="ko-KR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, </a:t>
            </a:r>
            <a:r>
              <a:rPr lang="ko-KR" altLang="en-US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수행부족</a:t>
            </a:r>
            <a:r>
              <a:rPr lang="en-US" altLang="ko-KR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, </a:t>
            </a:r>
            <a:r>
              <a:rPr lang="ko-KR" altLang="en-US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불만족</a:t>
            </a:r>
            <a:r>
              <a:rPr lang="en-US" altLang="ko-KR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)</a:t>
            </a:r>
            <a:r>
              <a:rPr lang="ko-KR" altLang="en-US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이 발생될 것으로 판단된다면 아마도 코치와 선수들은 함께 지속하기를 꺼리고 대안</a:t>
            </a:r>
            <a:r>
              <a:rPr lang="en-US" altLang="ko-KR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(e.g. </a:t>
            </a:r>
            <a:r>
              <a:rPr lang="ko-KR" altLang="en-US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새로운 팀</a:t>
            </a:r>
            <a:r>
              <a:rPr lang="en-US" altLang="ko-KR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, </a:t>
            </a:r>
            <a:r>
              <a:rPr lang="ko-KR" altLang="en-US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새 코치</a:t>
            </a:r>
            <a:r>
              <a:rPr lang="en-US" altLang="ko-KR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)</a:t>
            </a:r>
            <a:r>
              <a:rPr lang="ko-KR" altLang="en-US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을 모색할 것이다</a:t>
            </a:r>
            <a:r>
              <a:rPr lang="en-US" altLang="ko-KR" sz="2700" b="0" dirty="0"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. </a:t>
            </a:r>
          </a:p>
          <a:p>
            <a:pPr algn="just" defTabSz="455081" eaLnBrk="1" hangingPunct="1">
              <a:lnSpc>
                <a:spcPct val="150000"/>
              </a:lnSpc>
              <a:spcBef>
                <a:spcPts val="795"/>
              </a:spcBef>
            </a:pPr>
            <a:r>
              <a:rPr lang="en-US" altLang="ko-KR" sz="2700" b="0" kern="0" spc="-30" dirty="0">
                <a:solidFill>
                  <a:srgbClr val="000000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 </a:t>
            </a:r>
            <a:r>
              <a:rPr lang="ko-KR" altLang="en-US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공감</a:t>
            </a:r>
            <a:r>
              <a:rPr lang="en-US" altLang="ko-KR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(empathy)</a:t>
            </a:r>
            <a:r>
              <a:rPr lang="ko-KR" altLang="en-US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은 나와 타인을 따뜻하게 연결시켜주는 매개고리가 된다는 점에서 인간적 관계를 갈망하는 현대인에게는 </a:t>
            </a:r>
            <a:r>
              <a:rPr lang="ko-KR" altLang="en-US" sz="2700" b="0" kern="0" spc="-30" dirty="0" err="1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필요불가결한</a:t>
            </a:r>
            <a:r>
              <a:rPr lang="ko-KR" altLang="en-US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 사회적 유대와 소통의 수단이 된다</a:t>
            </a:r>
            <a:r>
              <a:rPr lang="en-US" altLang="ko-KR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. Britannica </a:t>
            </a:r>
            <a:r>
              <a:rPr lang="ko-KR" altLang="en-US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백과사전에서 공감은 ‘타인의 입장에서 자신을 상상하고 타인이 감정</a:t>
            </a:r>
            <a:r>
              <a:rPr lang="en-US" altLang="ko-KR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, </a:t>
            </a:r>
            <a:r>
              <a:rPr lang="ko-KR" altLang="en-US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욕구</a:t>
            </a:r>
            <a:r>
              <a:rPr lang="en-US" altLang="ko-KR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, </a:t>
            </a:r>
            <a:r>
              <a:rPr lang="ko-KR" altLang="en-US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생각 그리고 행동을 이해할 수 있는 </a:t>
            </a:r>
            <a:r>
              <a:rPr lang="ko-KR" altLang="en-US" sz="2700" b="0" kern="0" spc="-30" dirty="0" err="1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능력’으로</a:t>
            </a:r>
            <a:r>
              <a:rPr lang="ko-KR" altLang="en-US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 정의되며</a:t>
            </a:r>
            <a:r>
              <a:rPr lang="en-US" altLang="ko-KR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, </a:t>
            </a:r>
            <a:r>
              <a:rPr lang="ko-KR" altLang="en-US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학자들에 따라 무엇을 </a:t>
            </a:r>
            <a:r>
              <a:rPr lang="ko-KR" altLang="en-US" sz="2700" b="0" kern="0" spc="-30" dirty="0" err="1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강조하느냐에</a:t>
            </a:r>
            <a:r>
              <a:rPr lang="ko-KR" altLang="en-US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 따라 인지적 차원</a:t>
            </a:r>
            <a:r>
              <a:rPr lang="en-US" altLang="ko-KR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(e.g. </a:t>
            </a:r>
            <a:r>
              <a:rPr lang="ko-KR" altLang="en-US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타인의 관점</a:t>
            </a:r>
            <a:r>
              <a:rPr lang="en-US" altLang="ko-KR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, </a:t>
            </a:r>
            <a:r>
              <a:rPr lang="ko-KR" altLang="en-US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즉 생각</a:t>
            </a:r>
            <a:r>
              <a:rPr lang="en-US" altLang="ko-KR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, </a:t>
            </a:r>
            <a:r>
              <a:rPr lang="ko-KR" altLang="en-US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감정</a:t>
            </a:r>
            <a:r>
              <a:rPr lang="en-US" altLang="ko-KR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, </a:t>
            </a:r>
            <a:r>
              <a:rPr lang="ko-KR" altLang="en-US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믿음 등을 인지적으로 이해하는 것</a:t>
            </a:r>
            <a:r>
              <a:rPr lang="en-US" altLang="ko-KR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; Frith, 1989; </a:t>
            </a:r>
            <a:r>
              <a:rPr lang="en-US" altLang="ko-KR" sz="2700" b="0" kern="0" spc="-30" dirty="0" err="1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Gurman</a:t>
            </a:r>
            <a:r>
              <a:rPr lang="en-US" altLang="ko-KR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, 1977)</a:t>
            </a:r>
            <a:r>
              <a:rPr lang="ko-KR" altLang="en-US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과 정서적 차원</a:t>
            </a:r>
            <a:r>
              <a:rPr lang="en-US" altLang="ko-KR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(e.g. </a:t>
            </a:r>
            <a:r>
              <a:rPr lang="ko-KR" altLang="en-US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타인의 입장에서 느끼고 감정을 공유하는 것</a:t>
            </a:r>
            <a:r>
              <a:rPr lang="en-US" altLang="ko-KR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; Barnett, 1982; Eisenberg &amp; Miller, 1987)</a:t>
            </a:r>
            <a:r>
              <a:rPr lang="ko-KR" altLang="en-US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의 공감으로 정의하기도 한다</a:t>
            </a:r>
            <a:r>
              <a:rPr lang="en-US" altLang="ko-KR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. </a:t>
            </a:r>
            <a:r>
              <a:rPr lang="ko-KR" altLang="en-US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스포츠 영역에서 공감은 개인의 태도와 의사소통을 중심으로 연구가 진행되어 왔다</a:t>
            </a:r>
            <a:r>
              <a:rPr lang="en-US" altLang="ko-KR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(</a:t>
            </a:r>
            <a:r>
              <a:rPr lang="ko-KR" altLang="en-US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김승일</a:t>
            </a:r>
            <a:r>
              <a:rPr lang="en-US" altLang="ko-KR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, </a:t>
            </a:r>
            <a:r>
              <a:rPr lang="ko-KR" altLang="en-US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차은주</a:t>
            </a:r>
            <a:r>
              <a:rPr lang="en-US" altLang="ko-KR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, 2015; </a:t>
            </a:r>
            <a:r>
              <a:rPr lang="ko-KR" altLang="en-US" sz="2700" b="0" kern="0" spc="-30" dirty="0" err="1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박소정</a:t>
            </a:r>
            <a:r>
              <a:rPr lang="en-US" altLang="ko-KR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, </a:t>
            </a:r>
            <a:r>
              <a:rPr lang="ko-KR" altLang="en-US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김영재</a:t>
            </a:r>
            <a:r>
              <a:rPr lang="en-US" altLang="ko-KR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, </a:t>
            </a:r>
            <a:r>
              <a:rPr lang="ko-KR" altLang="en-US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차은주</a:t>
            </a:r>
            <a:r>
              <a:rPr lang="en-US" altLang="ko-KR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, 2015; </a:t>
            </a:r>
            <a:r>
              <a:rPr lang="ko-KR" altLang="en-US" sz="2700" b="0" kern="0" spc="-30" dirty="0" err="1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최헌혁</a:t>
            </a:r>
            <a:r>
              <a:rPr lang="en-US" altLang="ko-KR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, </a:t>
            </a:r>
            <a:r>
              <a:rPr lang="ko-KR" altLang="en-US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정구인</a:t>
            </a:r>
            <a:r>
              <a:rPr lang="en-US" altLang="ko-KR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, 2019; Allan, &amp; </a:t>
            </a:r>
            <a:r>
              <a:rPr lang="en-US" altLang="ko-KR" sz="2700" b="0" kern="0" spc="-30" dirty="0" err="1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Côté</a:t>
            </a:r>
            <a:r>
              <a:rPr lang="en-US" altLang="ko-KR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, 2016; Jolliffe, &amp; Farrington, 2004). </a:t>
            </a:r>
            <a:r>
              <a:rPr lang="ko-KR" altLang="en-US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특히 스포츠에서 공감은 내</a:t>
            </a:r>
            <a:r>
              <a:rPr lang="en-US" altLang="ko-KR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․</a:t>
            </a:r>
            <a:r>
              <a:rPr lang="ko-KR" altLang="en-US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외부 수행에 영향을 줄 수 있기 때문에 구성원</a:t>
            </a:r>
            <a:r>
              <a:rPr lang="en-US" altLang="ko-KR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(</a:t>
            </a:r>
            <a:r>
              <a:rPr lang="ko-KR" altLang="en-US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지도자와 선수</a:t>
            </a:r>
            <a:r>
              <a:rPr lang="en-US" altLang="ko-KR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, </a:t>
            </a:r>
            <a:r>
              <a:rPr lang="ko-KR" altLang="en-US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선수와 선수</a:t>
            </a:r>
            <a:r>
              <a:rPr lang="en-US" altLang="ko-KR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, </a:t>
            </a:r>
            <a:r>
              <a:rPr lang="ko-KR" altLang="en-US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구단과 선수</a:t>
            </a:r>
            <a:r>
              <a:rPr lang="en-US" altLang="ko-KR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)</a:t>
            </a:r>
            <a:r>
              <a:rPr lang="ko-KR" altLang="en-US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들과 좋은 관계를 유지하는데 기초가 되기 때문에 중요한 역할을 한다</a:t>
            </a:r>
            <a:r>
              <a:rPr lang="en-US" altLang="ko-KR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. </a:t>
            </a:r>
            <a:r>
              <a:rPr lang="ko-KR" altLang="en-US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이런 점에서 개인이 지니고 있는 공감능력은 대인관계를 보다 나은 방향으로 이끄는 긍정적인 역할을 할 것이며</a:t>
            </a:r>
            <a:r>
              <a:rPr lang="en-US" altLang="ko-KR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, </a:t>
            </a:r>
            <a:r>
              <a:rPr lang="ko-KR" altLang="en-US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결과적으로 코치와 선수는 상황적 맥락에서 친밀한 관계로 발전하기 위해서는 유대감 형성이 중요하며</a:t>
            </a:r>
            <a:r>
              <a:rPr lang="en-US" altLang="ko-KR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, </a:t>
            </a:r>
            <a:r>
              <a:rPr lang="ko-KR" altLang="en-US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유대감은 상대방의 감정과 요구를 파악하고</a:t>
            </a:r>
            <a:r>
              <a:rPr lang="en-US" altLang="ko-KR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, </a:t>
            </a:r>
            <a:r>
              <a:rPr lang="ko-KR" altLang="en-US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기대에 반응하는 과정을 통해 형성된다</a:t>
            </a:r>
            <a:r>
              <a:rPr lang="en-US" altLang="ko-KR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(</a:t>
            </a:r>
            <a:r>
              <a:rPr lang="ko-KR" altLang="en-US" sz="2700" b="0" kern="0" spc="-30" dirty="0" err="1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한가희</a:t>
            </a:r>
            <a:r>
              <a:rPr lang="en-US" altLang="ko-KR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, </a:t>
            </a:r>
            <a:r>
              <a:rPr lang="ko-KR" altLang="en-US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이인혜</a:t>
            </a:r>
            <a:r>
              <a:rPr lang="en-US" altLang="ko-KR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, 2016). </a:t>
            </a:r>
            <a:r>
              <a:rPr lang="ko-KR" altLang="en-US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그러나 누군가 긍정적 관계를 맺는데 어려움이 발생한다면</a:t>
            </a:r>
            <a:r>
              <a:rPr lang="en-US" altLang="ko-KR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, </a:t>
            </a:r>
            <a:r>
              <a:rPr lang="ko-KR" altLang="en-US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공감훈련을 통해 문제를 해결할 수 있다</a:t>
            </a:r>
            <a:r>
              <a:rPr lang="en-US" altLang="ko-KR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. </a:t>
            </a:r>
            <a:r>
              <a:rPr lang="ko-KR" altLang="en-US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왜냐면 공감은 대인관계에서 서로를 보다 잘 이해하고 예측할 수 있기 때문이다</a:t>
            </a:r>
            <a:r>
              <a:rPr lang="en-US" altLang="ko-KR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. </a:t>
            </a:r>
            <a:r>
              <a:rPr lang="ko-KR" altLang="en-US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이러한 관점에서 이 연구에서는 코치와 </a:t>
            </a:r>
            <a:r>
              <a:rPr lang="ko-KR" altLang="en-US" sz="2700" b="0" kern="0" spc="-30" dirty="0" err="1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선수간의</a:t>
            </a:r>
            <a:r>
              <a:rPr lang="ko-KR" altLang="en-US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 관계의 질</a:t>
            </a:r>
            <a:r>
              <a:rPr lang="en-US" altLang="ko-KR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(high quality)</a:t>
            </a:r>
            <a:r>
              <a:rPr lang="ko-KR" altLang="en-US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과 관련된 공감</a:t>
            </a:r>
            <a:r>
              <a:rPr lang="en-US" altLang="ko-KR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(empathy)</a:t>
            </a:r>
            <a:r>
              <a:rPr lang="ko-KR" altLang="en-US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의 개념을 탐색하는데 중점을 두고자 한다</a:t>
            </a:r>
            <a:r>
              <a:rPr lang="en-US" altLang="ko-KR" sz="2700" b="0" kern="0" spc="-30" dirty="0">
                <a:solidFill>
                  <a:srgbClr val="000000"/>
                </a:solidFill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.</a:t>
            </a:r>
          </a:p>
        </p:txBody>
      </p:sp>
      <p:sp>
        <p:nvSpPr>
          <p:cNvPr id="23" name="Text Box 831">
            <a:extLst>
              <a:ext uri="{FF2B5EF4-FFF2-40B4-BE49-F238E27FC236}">
                <a16:creationId xmlns:a16="http://schemas.microsoft.com/office/drawing/2014/main" id="{3327CB64-2DC9-477E-987F-F751B33044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14944" y="5149850"/>
            <a:ext cx="14411802" cy="5372336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 wrap="square" lIns="180158" tIns="180158" rIns="180158" bIns="182331">
            <a:spAutoFit/>
          </a:bodyPr>
          <a:lstStyle/>
          <a:p>
            <a:pPr algn="just" defTabSz="455081" eaLnBrk="1" hangingPunct="1">
              <a:lnSpc>
                <a:spcPct val="150000"/>
              </a:lnSpc>
              <a:spcBef>
                <a:spcPts val="795"/>
              </a:spcBef>
            </a:pPr>
            <a:r>
              <a:rPr lang="ko-KR" altLang="en-US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■ 자료분석</a:t>
            </a:r>
            <a:endParaRPr lang="en-US" altLang="ko-KR" sz="2700" b="0" dirty="0">
              <a:latin typeface="함초롬바탕" panose="02030504000101010101" pitchFamily="18" charset="-127"/>
              <a:ea typeface="함초롬바탕" panose="02030504000101010101" pitchFamily="18" charset="-127"/>
              <a:cs typeface="함초롬바탕" panose="02030504000101010101" pitchFamily="18" charset="-127"/>
            </a:endParaRPr>
          </a:p>
          <a:p>
            <a:pPr algn="just" defTabSz="455081" eaLnBrk="1" hangingPunct="1">
              <a:lnSpc>
                <a:spcPct val="150000"/>
              </a:lnSpc>
              <a:spcBef>
                <a:spcPts val="795"/>
              </a:spcBef>
            </a:pPr>
            <a:r>
              <a:rPr lang="ko-KR" altLang="en-US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 개방형 설문을 통해 확보한 원 자료는 연구자를 포함하여 스포츠심리학 전공자 박사 </a:t>
            </a:r>
            <a:r>
              <a:rPr lang="en-US" altLang="ko-KR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3</a:t>
            </a:r>
            <a:r>
              <a:rPr lang="ko-KR" altLang="en-US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인으로 구성된 전문가 회의를 통해 귀납적 내용분석을 실시하였다</a:t>
            </a:r>
            <a:r>
              <a:rPr lang="en-US" altLang="ko-KR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. </a:t>
            </a:r>
            <a:r>
              <a:rPr lang="ko-KR" altLang="en-US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자료를 분석하는 과정에서 </a:t>
            </a:r>
            <a:r>
              <a:rPr lang="en-US" altLang="ko-KR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4</a:t>
            </a:r>
            <a:r>
              <a:rPr lang="ko-KR" altLang="en-US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인이 합의검증 방법을 통해 내용 분석이나 의미 분석을 통한 언어분석 절차에 따라 분류 및 범주화를 시도하였으며</a:t>
            </a:r>
            <a:r>
              <a:rPr lang="en-US" altLang="ko-KR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, </a:t>
            </a:r>
            <a:r>
              <a:rPr lang="ko-KR" altLang="en-US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이 과정에서 합의가 이루어지지 않은 정보는 기타영역으로 분류하여 </a:t>
            </a:r>
            <a:r>
              <a:rPr lang="ko-KR" altLang="en-US" sz="2700" b="0" dirty="0" err="1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재논의</a:t>
            </a:r>
            <a:r>
              <a:rPr lang="ko-KR" altLang="en-US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 과정을 거쳐 추가 반영 및 삭제에 대한 최종 결정 과정을 진행하였다</a:t>
            </a:r>
            <a:r>
              <a:rPr lang="en-US" altLang="ko-KR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. </a:t>
            </a:r>
            <a:r>
              <a:rPr lang="ko-KR" altLang="en-US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아울러 본 연구가 스포츠 현장 적용에 대한 의미를 반영하기 위해 진행되는 것인 만큼 보다 엄격하고 신뢰도 높은 자료처리를 위해 노력하였다</a:t>
            </a:r>
            <a:r>
              <a:rPr lang="en-US" altLang="ko-KR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.</a:t>
            </a:r>
          </a:p>
        </p:txBody>
      </p:sp>
      <p:grpSp>
        <p:nvGrpSpPr>
          <p:cNvPr id="24" name="그룹 23">
            <a:extLst>
              <a:ext uri="{FF2B5EF4-FFF2-40B4-BE49-F238E27FC236}">
                <a16:creationId xmlns:a16="http://schemas.microsoft.com/office/drawing/2014/main" id="{1713E7A4-61C9-4BC6-A277-364C752DE9CD}"/>
              </a:ext>
            </a:extLst>
          </p:cNvPr>
          <p:cNvGrpSpPr/>
          <p:nvPr/>
        </p:nvGrpSpPr>
        <p:grpSpPr>
          <a:xfrm>
            <a:off x="17930436" y="10955379"/>
            <a:ext cx="9170499" cy="936505"/>
            <a:chOff x="1244145" y="23194305"/>
            <a:chExt cx="7328836" cy="936505"/>
          </a:xfrm>
        </p:grpSpPr>
        <p:sp>
          <p:nvSpPr>
            <p:cNvPr id="25" name="Text Placeholder 17">
              <a:extLst>
                <a:ext uri="{FF2B5EF4-FFF2-40B4-BE49-F238E27FC236}">
                  <a16:creationId xmlns:a16="http://schemas.microsoft.com/office/drawing/2014/main" id="{C028DE3E-A677-47B3-A4B1-AF87FCBD88BC}"/>
                </a:ext>
              </a:extLst>
            </p:cNvPr>
            <p:cNvSpPr txBox="1">
              <a:spLocks/>
            </p:cNvSpPr>
            <p:nvPr/>
          </p:nvSpPr>
          <p:spPr>
            <a:xfrm>
              <a:off x="1244145" y="23194305"/>
              <a:ext cx="7328836" cy="936505"/>
            </a:xfrm>
            <a:prstGeom prst="round1Rect">
              <a:avLst/>
            </a:prstGeom>
            <a:solidFill>
              <a:srgbClr val="79463D"/>
            </a:solidFill>
          </p:spPr>
          <p:txBody>
            <a:bodyPr vert="horz" lIns="365760" tIns="45720" rIns="91440" bIns="45720" rtlCol="0" anchor="ctr">
              <a:noAutofit/>
            </a:bodyPr>
            <a:lstStyle>
              <a:lvl1pPr marL="0" indent="0" algn="l" defTabSz="3026737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chemeClr val="accent2"/>
                </a:buClr>
                <a:buFont typeface="Arial" panose="020B0604020202020204" pitchFamily="34" charset="0"/>
                <a:buNone/>
                <a:defRPr sz="4138" kern="1200" cap="all" baseline="0">
                  <a:solidFill>
                    <a:schemeClr val="bg1"/>
                  </a:solidFill>
                  <a:latin typeface="+mj-lt"/>
                  <a:ea typeface="+mn-ea"/>
                  <a:cs typeface="+mn-cs"/>
                </a:defRPr>
              </a:lvl1pPr>
              <a:lvl2pPr marL="0" indent="0" algn="l" defTabSz="3026737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chemeClr val="accent2"/>
                </a:buClr>
                <a:buFont typeface="Arial" panose="020B0604020202020204" pitchFamily="34" charset="0"/>
                <a:buNone/>
                <a:defRPr sz="4138" kern="1200" cap="all" baseline="0">
                  <a:solidFill>
                    <a:schemeClr val="bg1"/>
                  </a:solidFill>
                  <a:latin typeface="+mj-lt"/>
                  <a:ea typeface="+mn-ea"/>
                  <a:cs typeface="+mn-cs"/>
                </a:defRPr>
              </a:lvl2pPr>
              <a:lvl3pPr marL="0" indent="0" algn="l" defTabSz="3026737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chemeClr val="accent2"/>
                </a:buClr>
                <a:buFont typeface="Arial" panose="020B0604020202020204" pitchFamily="34" charset="0"/>
                <a:buNone/>
                <a:defRPr sz="4138" kern="1200" cap="all" baseline="0">
                  <a:solidFill>
                    <a:schemeClr val="bg1"/>
                  </a:solidFill>
                  <a:latin typeface="+mj-lt"/>
                  <a:ea typeface="+mn-ea"/>
                  <a:cs typeface="+mn-cs"/>
                </a:defRPr>
              </a:lvl3pPr>
              <a:lvl4pPr marL="0" indent="0" algn="l" defTabSz="3026737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chemeClr val="accent2"/>
                </a:buClr>
                <a:buFont typeface="Arial" panose="020B0604020202020204" pitchFamily="34" charset="0"/>
                <a:buNone/>
                <a:defRPr sz="4138" kern="1200" cap="all" baseline="0">
                  <a:solidFill>
                    <a:schemeClr val="bg1"/>
                  </a:solidFill>
                  <a:latin typeface="+mj-lt"/>
                  <a:ea typeface="+mn-ea"/>
                  <a:cs typeface="+mn-cs"/>
                </a:defRPr>
              </a:lvl4pPr>
              <a:lvl5pPr marL="0" indent="0" algn="l" defTabSz="3026737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chemeClr val="accent2"/>
                </a:buClr>
                <a:buFont typeface="Arial" panose="020B0604020202020204" pitchFamily="34" charset="0"/>
                <a:buNone/>
                <a:defRPr sz="4138" kern="1200" cap="all" baseline="0">
                  <a:solidFill>
                    <a:schemeClr val="bg1"/>
                  </a:solidFill>
                  <a:latin typeface="+mj-lt"/>
                  <a:ea typeface="+mn-ea"/>
                  <a:cs typeface="+mn-cs"/>
                </a:defRPr>
              </a:lvl5pPr>
              <a:lvl6pPr marL="0" indent="0" algn="l" defTabSz="3026737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chemeClr val="accent2"/>
                </a:buClr>
                <a:buFont typeface="Arial" panose="020B0604020202020204" pitchFamily="34" charset="0"/>
                <a:buNone/>
                <a:defRPr sz="4138" kern="1200" cap="all" baseline="0">
                  <a:solidFill>
                    <a:schemeClr val="bg1"/>
                  </a:solidFill>
                  <a:latin typeface="+mj-lt"/>
                  <a:ea typeface="+mn-ea"/>
                  <a:cs typeface="+mn-cs"/>
                </a:defRPr>
              </a:lvl6pPr>
              <a:lvl7pPr marL="0" indent="0" algn="l" defTabSz="3026737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chemeClr val="accent2"/>
                </a:buClr>
                <a:buFont typeface="Arial" panose="020B0604020202020204" pitchFamily="34" charset="0"/>
                <a:buNone/>
                <a:defRPr sz="4138" kern="1200" cap="all" baseline="0">
                  <a:solidFill>
                    <a:schemeClr val="bg1"/>
                  </a:solidFill>
                  <a:latin typeface="+mj-lt"/>
                  <a:ea typeface="+mn-ea"/>
                  <a:cs typeface="+mn-cs"/>
                </a:defRPr>
              </a:lvl7pPr>
              <a:lvl8pPr marL="0" indent="0" algn="l" defTabSz="3026737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chemeClr val="accent2"/>
                </a:buClr>
                <a:buFont typeface="Arial" panose="020B0604020202020204" pitchFamily="34" charset="0"/>
                <a:buNone/>
                <a:defRPr sz="4138" kern="1200" cap="all" baseline="0">
                  <a:solidFill>
                    <a:schemeClr val="bg1"/>
                  </a:solidFill>
                  <a:latin typeface="+mj-lt"/>
                  <a:ea typeface="+mn-ea"/>
                  <a:cs typeface="+mn-cs"/>
                </a:defRPr>
              </a:lvl8pPr>
              <a:lvl9pPr marL="0" indent="0" algn="l" defTabSz="3026737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chemeClr val="accent2"/>
                </a:buClr>
                <a:buFont typeface="Arial" panose="020B0604020202020204" pitchFamily="34" charset="0"/>
                <a:buNone/>
                <a:defRPr sz="4138" kern="1200" cap="all" baseline="0">
                  <a:solidFill>
                    <a:schemeClr val="bg1"/>
                  </a:solidFill>
                  <a:latin typeface="+mj-lt"/>
                  <a:ea typeface="+mn-ea"/>
                  <a:cs typeface="+mn-cs"/>
                </a:defRPr>
              </a:lvl9pPr>
            </a:lstStyle>
            <a:p>
              <a:pPr fontAlgn="auto">
                <a:spcAft>
                  <a:spcPts val="0"/>
                </a:spcAft>
                <a:buClr>
                  <a:srgbClr val="AD8F67"/>
                </a:buClr>
                <a:defRPr/>
              </a:pPr>
              <a:endParaRPr lang="en-US" sz="3670" b="0" dirty="0">
                <a:solidFill>
                  <a:srgbClr val="FFFFFF"/>
                </a:solidFill>
                <a:latin typeface="Aharoni" panose="02010803020104030203" pitchFamily="2" charset="-79"/>
                <a:cs typeface="Aharoni" panose="02010803020104030203" pitchFamily="2" charset="-79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7842F9E2-1F1A-409E-81B5-F2CAC4ED657C}"/>
                </a:ext>
              </a:extLst>
            </p:cNvPr>
            <p:cNvSpPr txBox="1"/>
            <p:nvPr/>
          </p:nvSpPr>
          <p:spPr>
            <a:xfrm>
              <a:off x="1375309" y="23310460"/>
              <a:ext cx="7058329" cy="6401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3560" b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연구결과</a:t>
              </a:r>
            </a:p>
          </p:txBody>
        </p:sp>
      </p:grpSp>
      <p:sp>
        <p:nvSpPr>
          <p:cNvPr id="27" name="Text Box 831">
            <a:extLst>
              <a:ext uri="{FF2B5EF4-FFF2-40B4-BE49-F238E27FC236}">
                <a16:creationId xmlns:a16="http://schemas.microsoft.com/office/drawing/2014/main" id="{0F9476E3-27B4-41D2-9AC4-02411DF282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14942" y="12325077"/>
            <a:ext cx="14411801" cy="16020000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 wrap="square" lIns="180158" tIns="180158" rIns="180158" bIns="182331">
            <a:spAutoFit/>
          </a:bodyPr>
          <a:lstStyle/>
          <a:p>
            <a:pPr algn="just" defTabSz="455081" eaLnBrk="1" hangingPunct="1">
              <a:lnSpc>
                <a:spcPct val="150000"/>
              </a:lnSpc>
              <a:spcBef>
                <a:spcPts val="795"/>
              </a:spcBef>
            </a:pPr>
            <a:r>
              <a:rPr lang="ko-KR" altLang="en-US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■ 청소년 축구선수가 지각한 공감 내용 분석 </a:t>
            </a:r>
            <a:endParaRPr lang="en-US" altLang="ko-KR" sz="2700" b="0" dirty="0">
              <a:latin typeface="함초롬바탕" panose="02030504000101010101" pitchFamily="18" charset="-127"/>
              <a:ea typeface="함초롬바탕" panose="02030504000101010101" pitchFamily="18" charset="-127"/>
              <a:cs typeface="함초롬바탕" panose="02030504000101010101" pitchFamily="18" charset="-127"/>
            </a:endParaRPr>
          </a:p>
          <a:p>
            <a:pPr algn="just" defTabSz="455081" eaLnBrk="1" hangingPunct="1">
              <a:lnSpc>
                <a:spcPct val="150000"/>
              </a:lnSpc>
              <a:spcBef>
                <a:spcPts val="795"/>
              </a:spcBef>
            </a:pPr>
            <a:r>
              <a:rPr lang="ko-KR" altLang="en-US" sz="10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 </a:t>
            </a:r>
            <a:endParaRPr lang="en-US" altLang="ko-KR" sz="1000" b="0" dirty="0">
              <a:latin typeface="함초롬바탕" panose="02030504000101010101" pitchFamily="18" charset="-127"/>
              <a:ea typeface="함초롬바탕" panose="02030504000101010101" pitchFamily="18" charset="-127"/>
              <a:cs typeface="함초롬바탕" panose="02030504000101010101" pitchFamily="18" charset="-127"/>
            </a:endParaRPr>
          </a:p>
          <a:p>
            <a:pPr algn="just" defTabSz="455081" eaLnBrk="1" hangingPunct="1">
              <a:lnSpc>
                <a:spcPct val="150000"/>
              </a:lnSpc>
              <a:spcBef>
                <a:spcPts val="795"/>
              </a:spcBef>
            </a:pPr>
            <a:r>
              <a:rPr lang="en-US" altLang="ko-KR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 </a:t>
            </a:r>
            <a:r>
              <a:rPr lang="ko-KR" altLang="en-US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청소년 축구선수가 지각한 공감에 대한 분석을 다음과 같이 진행하였다</a:t>
            </a:r>
            <a:r>
              <a:rPr lang="en-US" altLang="ko-KR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. </a:t>
            </a:r>
            <a:r>
              <a:rPr lang="ko-KR" altLang="en-US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먼저 개방형 설문 자료는 일반고교와 프로축구산하 고교로 분류한 다음 일차적으로 원자료의 내용을 분석하였다</a:t>
            </a:r>
            <a:r>
              <a:rPr lang="en-US" altLang="ko-KR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. </a:t>
            </a:r>
            <a:r>
              <a:rPr lang="ko-KR" altLang="en-US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 공감에 대한 내용을 분류하고 개념화는 과정에서 공통적인 개념이 있는지를 확인하면서 분석을 진행하였다</a:t>
            </a:r>
            <a:r>
              <a:rPr lang="en-US" altLang="ko-KR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. </a:t>
            </a:r>
            <a:r>
              <a:rPr lang="ko-KR" altLang="en-US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이러한 과정에</a:t>
            </a:r>
            <a:r>
              <a:rPr lang="en-US" altLang="ko-KR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 </a:t>
            </a:r>
            <a:r>
              <a:rPr lang="ko-KR" altLang="en-US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우선 주제영역으로 분류하고</a:t>
            </a:r>
            <a:r>
              <a:rPr lang="en-US" altLang="ko-KR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, </a:t>
            </a:r>
            <a:r>
              <a:rPr lang="ko-KR" altLang="en-US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이후 논리적 맥락이 같다고 판단되거나 공통되는 부분이 존재하다고 판단되는 주제는 세부영역으로 분류한 다음</a:t>
            </a:r>
            <a:r>
              <a:rPr lang="en-US" altLang="ko-KR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, </a:t>
            </a:r>
            <a:r>
              <a:rPr lang="ko-KR" altLang="en-US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선행연구 자료에 근거하여 일반영역으로 범주화 하였다</a:t>
            </a:r>
            <a:r>
              <a:rPr lang="en-US" altLang="ko-KR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. </a:t>
            </a:r>
            <a:r>
              <a:rPr lang="ko-KR" altLang="en-US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전체 분류과정에서 분류한 영역들이 서로 배타적이며 다른 주제와 구분되도록 노력하였고</a:t>
            </a:r>
            <a:r>
              <a:rPr lang="en-US" altLang="ko-KR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, </a:t>
            </a:r>
            <a:r>
              <a:rPr lang="ko-KR" altLang="en-US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자료의 진실성을 확보하기 위해 분류내용을 비하였다</a:t>
            </a:r>
            <a:r>
              <a:rPr lang="en-US" altLang="ko-KR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(</a:t>
            </a:r>
            <a:r>
              <a:rPr lang="ko-KR" altLang="en-US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이현영</a:t>
            </a:r>
            <a:r>
              <a:rPr lang="en-US" altLang="ko-KR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, </a:t>
            </a:r>
            <a:r>
              <a:rPr lang="ko-KR" altLang="en-US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김영숙</a:t>
            </a:r>
            <a:r>
              <a:rPr lang="en-US" altLang="ko-KR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, 2020). </a:t>
            </a:r>
            <a:r>
              <a:rPr lang="ko-KR" altLang="en-US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청소년 축구선수 </a:t>
            </a:r>
            <a:r>
              <a:rPr lang="en-US" altLang="ko-KR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131</a:t>
            </a:r>
            <a:r>
              <a:rPr lang="ko-KR" altLang="en-US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명으로 부터 수집된 원자료를 분석한 결과 인식능력</a:t>
            </a:r>
            <a:r>
              <a:rPr lang="en-US" altLang="ko-KR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, </a:t>
            </a:r>
            <a:r>
              <a:rPr lang="ko-KR" altLang="en-US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이해능력</a:t>
            </a:r>
            <a:r>
              <a:rPr lang="en-US" altLang="ko-KR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, </a:t>
            </a:r>
            <a:r>
              <a:rPr lang="ko-KR" altLang="en-US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타인지향적 행동</a:t>
            </a:r>
            <a:r>
              <a:rPr lang="en-US" altLang="ko-KR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, </a:t>
            </a:r>
            <a:r>
              <a:rPr lang="ko-KR" altLang="en-US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대리적 정서의 </a:t>
            </a:r>
            <a:r>
              <a:rPr lang="en-US" altLang="ko-KR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4</a:t>
            </a:r>
            <a:r>
              <a:rPr lang="ko-KR" altLang="en-US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개 영역이 도출되었다</a:t>
            </a:r>
            <a:r>
              <a:rPr lang="en-US" altLang="ko-KR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. </a:t>
            </a:r>
          </a:p>
          <a:p>
            <a:pPr algn="just" defTabSz="455081" eaLnBrk="1" hangingPunct="1">
              <a:lnSpc>
                <a:spcPct val="150000"/>
              </a:lnSpc>
              <a:spcBef>
                <a:spcPts val="795"/>
              </a:spcBef>
            </a:pPr>
            <a:r>
              <a:rPr lang="ko-KR" altLang="en-US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 첫째</a:t>
            </a:r>
            <a:r>
              <a:rPr lang="en-US" altLang="ko-KR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, </a:t>
            </a:r>
            <a:r>
              <a:rPr lang="ko-KR" altLang="en-US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서로 힘들 때 같이 하는 것</a:t>
            </a:r>
            <a:r>
              <a:rPr lang="en-US" altLang="ko-KR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, </a:t>
            </a:r>
            <a:r>
              <a:rPr lang="ko-KR" altLang="en-US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서로 힘들 때나 좋을 때 같이 슬퍼하고 웃어주는 것</a:t>
            </a:r>
            <a:r>
              <a:rPr lang="en-US" altLang="ko-KR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, </a:t>
            </a:r>
            <a:r>
              <a:rPr lang="ko-KR" altLang="en-US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기쁨과 슬픔을 함께하는 것</a:t>
            </a:r>
            <a:r>
              <a:rPr lang="en-US" altLang="ko-KR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, </a:t>
            </a:r>
            <a:r>
              <a:rPr lang="ko-KR" altLang="en-US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서로가 힘들고 지칠 때 힘이 되어주는 것 등 타인에게서 정서적 단서를 발견하고 인식할 수 있는 능력을 포함하는 인식능력</a:t>
            </a:r>
            <a:r>
              <a:rPr lang="en-US" altLang="ko-KR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.</a:t>
            </a:r>
          </a:p>
          <a:p>
            <a:pPr algn="just" defTabSz="455081" eaLnBrk="1" hangingPunct="1">
              <a:lnSpc>
                <a:spcPct val="150000"/>
              </a:lnSpc>
              <a:spcBef>
                <a:spcPts val="795"/>
              </a:spcBef>
            </a:pPr>
            <a:r>
              <a:rPr lang="ko-KR" altLang="en-US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 둘째</a:t>
            </a:r>
            <a:r>
              <a:rPr lang="en-US" altLang="ko-KR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, </a:t>
            </a:r>
            <a:r>
              <a:rPr lang="ko-KR" altLang="en-US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타인의 마음을 알아 주는 것</a:t>
            </a:r>
            <a:r>
              <a:rPr lang="en-US" altLang="ko-KR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, </a:t>
            </a:r>
            <a:r>
              <a:rPr lang="ko-KR" altLang="en-US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어떤 상황에서도 상대방 입장에서 생각하여 말해 줄 수 있는 것</a:t>
            </a:r>
            <a:r>
              <a:rPr lang="en-US" altLang="ko-KR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, </a:t>
            </a:r>
            <a:r>
              <a:rPr lang="ko-KR" altLang="en-US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자신이 상대방의 입장이 되어 생각하는 것</a:t>
            </a:r>
            <a:r>
              <a:rPr lang="en-US" altLang="ko-KR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, </a:t>
            </a:r>
            <a:r>
              <a:rPr lang="ko-KR" altLang="en-US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서로가 같은 생각을 하는 것</a:t>
            </a:r>
            <a:r>
              <a:rPr lang="en-US" altLang="ko-KR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, </a:t>
            </a:r>
            <a:r>
              <a:rPr lang="ko-KR" altLang="en-US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등으로 다른 사람의 생각</a:t>
            </a:r>
            <a:r>
              <a:rPr lang="en-US" altLang="ko-KR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, </a:t>
            </a:r>
            <a:r>
              <a:rPr lang="ko-KR" altLang="en-US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감정</a:t>
            </a:r>
            <a:r>
              <a:rPr lang="en-US" altLang="ko-KR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, </a:t>
            </a:r>
            <a:r>
              <a:rPr lang="ko-KR" altLang="en-US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믿음</a:t>
            </a:r>
            <a:r>
              <a:rPr lang="en-US" altLang="ko-KR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, </a:t>
            </a:r>
            <a:r>
              <a:rPr lang="ko-KR" altLang="en-US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등과 같은 정신 상태를 추론하고 이해할 수 있는 이해능력</a:t>
            </a:r>
            <a:r>
              <a:rPr lang="en-US" altLang="ko-KR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.</a:t>
            </a:r>
          </a:p>
          <a:p>
            <a:pPr algn="just" defTabSz="455081" eaLnBrk="1" hangingPunct="1">
              <a:lnSpc>
                <a:spcPct val="150000"/>
              </a:lnSpc>
              <a:spcBef>
                <a:spcPts val="795"/>
              </a:spcBef>
            </a:pPr>
            <a:r>
              <a:rPr lang="ko-KR" altLang="en-US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 셋째</a:t>
            </a:r>
            <a:r>
              <a:rPr lang="en-US" altLang="ko-KR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, </a:t>
            </a:r>
            <a:r>
              <a:rPr lang="ko-KR" altLang="en-US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상대방의 말이나 생각을 이해하고 존중하는 것</a:t>
            </a:r>
            <a:r>
              <a:rPr lang="en-US" altLang="ko-KR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, </a:t>
            </a:r>
            <a:r>
              <a:rPr lang="ko-KR" altLang="en-US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서로를 이해하고 배려하는 것</a:t>
            </a:r>
            <a:r>
              <a:rPr lang="en-US" altLang="ko-KR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, </a:t>
            </a:r>
            <a:r>
              <a:rPr lang="ko-KR" altLang="en-US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문제행동을 감소시키는 이해와 소통</a:t>
            </a:r>
            <a:r>
              <a:rPr lang="en-US" altLang="ko-KR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, </a:t>
            </a:r>
            <a:r>
              <a:rPr lang="ko-KR" altLang="en-US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강한 연대감을 형성하고</a:t>
            </a:r>
            <a:r>
              <a:rPr lang="en-US" altLang="ko-KR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, </a:t>
            </a:r>
            <a:r>
              <a:rPr lang="ko-KR" altLang="en-US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친밀한 관계를 유지하는 것 등으로 상대방을 존중하고 이해하고</a:t>
            </a:r>
            <a:r>
              <a:rPr lang="en-US" altLang="ko-KR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, </a:t>
            </a:r>
            <a:r>
              <a:rPr lang="ko-KR" altLang="en-US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배려하는 타인지향적 행동</a:t>
            </a:r>
            <a:r>
              <a:rPr lang="en-US" altLang="ko-KR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.</a:t>
            </a:r>
          </a:p>
          <a:p>
            <a:pPr algn="just" defTabSz="455081" eaLnBrk="1" hangingPunct="1">
              <a:lnSpc>
                <a:spcPct val="150000"/>
              </a:lnSpc>
              <a:spcBef>
                <a:spcPts val="795"/>
              </a:spcBef>
            </a:pPr>
            <a:r>
              <a:rPr lang="ko-KR" altLang="en-US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 넷째</a:t>
            </a:r>
            <a:r>
              <a:rPr lang="en-US" altLang="ko-KR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, </a:t>
            </a:r>
            <a:r>
              <a:rPr lang="ko-KR" altLang="en-US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상대방의 입장에서 생각해 주는 것</a:t>
            </a:r>
            <a:r>
              <a:rPr lang="en-US" altLang="ko-KR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, </a:t>
            </a:r>
            <a:r>
              <a:rPr lang="ko-KR" altLang="en-US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상대방의 말이 맞다고 생각하는 것</a:t>
            </a:r>
            <a:r>
              <a:rPr lang="en-US" altLang="ko-KR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, </a:t>
            </a:r>
            <a:r>
              <a:rPr lang="ko-KR" altLang="en-US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상대방의 마음을 이해하는 것</a:t>
            </a:r>
            <a:r>
              <a:rPr lang="en-US" altLang="ko-KR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, </a:t>
            </a:r>
            <a:r>
              <a:rPr lang="ko-KR" altLang="en-US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상대방이 이야기할 때 그 이야기를 잘 들어주고 맞장구 쳐주는 것</a:t>
            </a:r>
            <a:r>
              <a:rPr lang="en-US" altLang="ko-KR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, </a:t>
            </a:r>
            <a:r>
              <a:rPr lang="ko-KR" altLang="en-US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서로의 감정을 이해하고</a:t>
            </a:r>
            <a:r>
              <a:rPr lang="en-US" altLang="ko-KR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, </a:t>
            </a:r>
            <a:r>
              <a:rPr lang="ko-KR" altLang="en-US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슬플 때나 행복할 때 같이 함께 해주는 것 등으로 타인과 동일한 감정을 느끼는 정서적 공유나 상대방이 경험하는 감정을 대리적으로 경험하고자 하는 대리적 정서 등의 요소를 통해 청소년 축구선수들은 공감을 인식하고 있는 것으로 확인되었다</a:t>
            </a:r>
            <a:r>
              <a:rPr lang="en-US" altLang="ko-KR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.</a:t>
            </a:r>
          </a:p>
        </p:txBody>
      </p:sp>
      <p:grpSp>
        <p:nvGrpSpPr>
          <p:cNvPr id="28" name="그룹 27">
            <a:extLst>
              <a:ext uri="{FF2B5EF4-FFF2-40B4-BE49-F238E27FC236}">
                <a16:creationId xmlns:a16="http://schemas.microsoft.com/office/drawing/2014/main" id="{C2874AA7-803B-4212-8949-F69340C158B6}"/>
              </a:ext>
            </a:extLst>
          </p:cNvPr>
          <p:cNvGrpSpPr/>
          <p:nvPr/>
        </p:nvGrpSpPr>
        <p:grpSpPr>
          <a:xfrm>
            <a:off x="17930436" y="28883677"/>
            <a:ext cx="9170499" cy="936505"/>
            <a:chOff x="1244145" y="23194305"/>
            <a:chExt cx="7328836" cy="936505"/>
          </a:xfrm>
        </p:grpSpPr>
        <p:sp>
          <p:nvSpPr>
            <p:cNvPr id="29" name="Text Placeholder 17">
              <a:extLst>
                <a:ext uri="{FF2B5EF4-FFF2-40B4-BE49-F238E27FC236}">
                  <a16:creationId xmlns:a16="http://schemas.microsoft.com/office/drawing/2014/main" id="{EEBD364D-B0B4-4DE3-8A79-DBFDEE1E4255}"/>
                </a:ext>
              </a:extLst>
            </p:cNvPr>
            <p:cNvSpPr txBox="1">
              <a:spLocks/>
            </p:cNvSpPr>
            <p:nvPr/>
          </p:nvSpPr>
          <p:spPr>
            <a:xfrm>
              <a:off x="1244145" y="23194305"/>
              <a:ext cx="7328836" cy="936505"/>
            </a:xfrm>
            <a:prstGeom prst="round1Rect">
              <a:avLst/>
            </a:prstGeom>
            <a:solidFill>
              <a:srgbClr val="79463D"/>
            </a:solidFill>
          </p:spPr>
          <p:txBody>
            <a:bodyPr vert="horz" lIns="365760" tIns="45720" rIns="91440" bIns="45720" rtlCol="0" anchor="ctr">
              <a:noAutofit/>
            </a:bodyPr>
            <a:lstStyle>
              <a:lvl1pPr marL="0" indent="0" algn="l" defTabSz="3026737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chemeClr val="accent2"/>
                </a:buClr>
                <a:buFont typeface="Arial" panose="020B0604020202020204" pitchFamily="34" charset="0"/>
                <a:buNone/>
                <a:defRPr sz="4138" kern="1200" cap="all" baseline="0">
                  <a:solidFill>
                    <a:schemeClr val="bg1"/>
                  </a:solidFill>
                  <a:latin typeface="+mj-lt"/>
                  <a:ea typeface="+mn-ea"/>
                  <a:cs typeface="+mn-cs"/>
                </a:defRPr>
              </a:lvl1pPr>
              <a:lvl2pPr marL="0" indent="0" algn="l" defTabSz="3026737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chemeClr val="accent2"/>
                </a:buClr>
                <a:buFont typeface="Arial" panose="020B0604020202020204" pitchFamily="34" charset="0"/>
                <a:buNone/>
                <a:defRPr sz="4138" kern="1200" cap="all" baseline="0">
                  <a:solidFill>
                    <a:schemeClr val="bg1"/>
                  </a:solidFill>
                  <a:latin typeface="+mj-lt"/>
                  <a:ea typeface="+mn-ea"/>
                  <a:cs typeface="+mn-cs"/>
                </a:defRPr>
              </a:lvl2pPr>
              <a:lvl3pPr marL="0" indent="0" algn="l" defTabSz="3026737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chemeClr val="accent2"/>
                </a:buClr>
                <a:buFont typeface="Arial" panose="020B0604020202020204" pitchFamily="34" charset="0"/>
                <a:buNone/>
                <a:defRPr sz="4138" kern="1200" cap="all" baseline="0">
                  <a:solidFill>
                    <a:schemeClr val="bg1"/>
                  </a:solidFill>
                  <a:latin typeface="+mj-lt"/>
                  <a:ea typeface="+mn-ea"/>
                  <a:cs typeface="+mn-cs"/>
                </a:defRPr>
              </a:lvl3pPr>
              <a:lvl4pPr marL="0" indent="0" algn="l" defTabSz="3026737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chemeClr val="accent2"/>
                </a:buClr>
                <a:buFont typeface="Arial" panose="020B0604020202020204" pitchFamily="34" charset="0"/>
                <a:buNone/>
                <a:defRPr sz="4138" kern="1200" cap="all" baseline="0">
                  <a:solidFill>
                    <a:schemeClr val="bg1"/>
                  </a:solidFill>
                  <a:latin typeface="+mj-lt"/>
                  <a:ea typeface="+mn-ea"/>
                  <a:cs typeface="+mn-cs"/>
                </a:defRPr>
              </a:lvl4pPr>
              <a:lvl5pPr marL="0" indent="0" algn="l" defTabSz="3026737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chemeClr val="accent2"/>
                </a:buClr>
                <a:buFont typeface="Arial" panose="020B0604020202020204" pitchFamily="34" charset="0"/>
                <a:buNone/>
                <a:defRPr sz="4138" kern="1200" cap="all" baseline="0">
                  <a:solidFill>
                    <a:schemeClr val="bg1"/>
                  </a:solidFill>
                  <a:latin typeface="+mj-lt"/>
                  <a:ea typeface="+mn-ea"/>
                  <a:cs typeface="+mn-cs"/>
                </a:defRPr>
              </a:lvl5pPr>
              <a:lvl6pPr marL="0" indent="0" algn="l" defTabSz="3026737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chemeClr val="accent2"/>
                </a:buClr>
                <a:buFont typeface="Arial" panose="020B0604020202020204" pitchFamily="34" charset="0"/>
                <a:buNone/>
                <a:defRPr sz="4138" kern="1200" cap="all" baseline="0">
                  <a:solidFill>
                    <a:schemeClr val="bg1"/>
                  </a:solidFill>
                  <a:latin typeface="+mj-lt"/>
                  <a:ea typeface="+mn-ea"/>
                  <a:cs typeface="+mn-cs"/>
                </a:defRPr>
              </a:lvl6pPr>
              <a:lvl7pPr marL="0" indent="0" algn="l" defTabSz="3026737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chemeClr val="accent2"/>
                </a:buClr>
                <a:buFont typeface="Arial" panose="020B0604020202020204" pitchFamily="34" charset="0"/>
                <a:buNone/>
                <a:defRPr sz="4138" kern="1200" cap="all" baseline="0">
                  <a:solidFill>
                    <a:schemeClr val="bg1"/>
                  </a:solidFill>
                  <a:latin typeface="+mj-lt"/>
                  <a:ea typeface="+mn-ea"/>
                  <a:cs typeface="+mn-cs"/>
                </a:defRPr>
              </a:lvl7pPr>
              <a:lvl8pPr marL="0" indent="0" algn="l" defTabSz="3026737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chemeClr val="accent2"/>
                </a:buClr>
                <a:buFont typeface="Arial" panose="020B0604020202020204" pitchFamily="34" charset="0"/>
                <a:buNone/>
                <a:defRPr sz="4138" kern="1200" cap="all" baseline="0">
                  <a:solidFill>
                    <a:schemeClr val="bg1"/>
                  </a:solidFill>
                  <a:latin typeface="+mj-lt"/>
                  <a:ea typeface="+mn-ea"/>
                  <a:cs typeface="+mn-cs"/>
                </a:defRPr>
              </a:lvl8pPr>
              <a:lvl9pPr marL="0" indent="0" algn="l" defTabSz="3026737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chemeClr val="accent2"/>
                </a:buClr>
                <a:buFont typeface="Arial" panose="020B0604020202020204" pitchFamily="34" charset="0"/>
                <a:buNone/>
                <a:defRPr sz="4138" kern="1200" cap="all" baseline="0">
                  <a:solidFill>
                    <a:schemeClr val="bg1"/>
                  </a:solidFill>
                  <a:latin typeface="+mj-lt"/>
                  <a:ea typeface="+mn-ea"/>
                  <a:cs typeface="+mn-cs"/>
                </a:defRPr>
              </a:lvl9pPr>
            </a:lstStyle>
            <a:p>
              <a:pPr fontAlgn="auto">
                <a:spcAft>
                  <a:spcPts val="0"/>
                </a:spcAft>
                <a:buClr>
                  <a:srgbClr val="AD8F67"/>
                </a:buClr>
                <a:defRPr/>
              </a:pPr>
              <a:endParaRPr lang="en-US" sz="3670" b="0" dirty="0">
                <a:solidFill>
                  <a:srgbClr val="FFFFFF"/>
                </a:solidFill>
                <a:latin typeface="Aharoni" panose="02010803020104030203" pitchFamily="2" charset="-79"/>
                <a:cs typeface="Aharoni" panose="02010803020104030203" pitchFamily="2" charset="-79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BDDA5DC7-C078-4386-8425-98155BB54543}"/>
                </a:ext>
              </a:extLst>
            </p:cNvPr>
            <p:cNvSpPr txBox="1"/>
            <p:nvPr/>
          </p:nvSpPr>
          <p:spPr>
            <a:xfrm>
              <a:off x="1375309" y="23310460"/>
              <a:ext cx="7058329" cy="6401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3560" b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결론</a:t>
              </a:r>
            </a:p>
          </p:txBody>
        </p:sp>
      </p:grpSp>
      <p:sp>
        <p:nvSpPr>
          <p:cNvPr id="31" name="Text Box 831">
            <a:extLst>
              <a:ext uri="{FF2B5EF4-FFF2-40B4-BE49-F238E27FC236}">
                <a16:creationId xmlns:a16="http://schemas.microsoft.com/office/drawing/2014/main" id="{85AFEED6-A036-4236-9081-6F58E32AF1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331142" y="30122387"/>
            <a:ext cx="14507210" cy="2776753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 wrap="square" lIns="180158" tIns="180158" rIns="180158" bIns="182331">
            <a:spAutoFit/>
          </a:bodyPr>
          <a:lstStyle/>
          <a:p>
            <a:pPr algn="just" defTabSz="455081" eaLnBrk="1" hangingPunct="1">
              <a:lnSpc>
                <a:spcPct val="150000"/>
              </a:lnSpc>
              <a:spcBef>
                <a:spcPts val="795"/>
              </a:spcBef>
            </a:pPr>
            <a:r>
              <a:rPr lang="ko-KR" altLang="en-US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스포츠 현장에서 서로를 이해하지 못할 경우 자신의 관점에서 주관적 해석을 하게 되어 추론의 확대 경향이 증대될 것이다</a:t>
            </a:r>
            <a:r>
              <a:rPr lang="en-US" altLang="ko-KR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. </a:t>
            </a:r>
            <a:r>
              <a:rPr lang="ko-KR" altLang="en-US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이에 본 연구는 스포츠 상황에서 지도자와 운동선수 그리고 동료들 간의 상호작용을 촉진시킬 수 있으며</a:t>
            </a:r>
            <a:r>
              <a:rPr lang="en-US" altLang="ko-KR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, </a:t>
            </a:r>
            <a:r>
              <a:rPr lang="ko-KR" altLang="en-US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또한 상대방의 입장을 이해함으로써 갈등을 통합적으로 해결하는데 초석 될 것으로 기대한다</a:t>
            </a:r>
            <a:r>
              <a:rPr lang="en-US" altLang="ko-KR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.</a:t>
            </a:r>
            <a:endParaRPr lang="en-US" altLang="ko-KR" sz="1600" b="0" dirty="0">
              <a:latin typeface="함초롬바탕" panose="02030504000101010101" pitchFamily="18" charset="-127"/>
              <a:ea typeface="함초롬바탕" panose="02030504000101010101" pitchFamily="18" charset="-127"/>
              <a:cs typeface="함초롬바탕" panose="02030504000101010101" pitchFamily="18" charset="-127"/>
            </a:endParaRPr>
          </a:p>
        </p:txBody>
      </p:sp>
      <p:grpSp>
        <p:nvGrpSpPr>
          <p:cNvPr id="32" name="그룹 31">
            <a:extLst>
              <a:ext uri="{FF2B5EF4-FFF2-40B4-BE49-F238E27FC236}">
                <a16:creationId xmlns:a16="http://schemas.microsoft.com/office/drawing/2014/main" id="{86612861-6CC9-4F1E-8467-6D78E508542E}"/>
              </a:ext>
            </a:extLst>
          </p:cNvPr>
          <p:cNvGrpSpPr/>
          <p:nvPr/>
        </p:nvGrpSpPr>
        <p:grpSpPr>
          <a:xfrm>
            <a:off x="17930436" y="33356887"/>
            <a:ext cx="9170499" cy="936505"/>
            <a:chOff x="1244145" y="23194305"/>
            <a:chExt cx="7328836" cy="936505"/>
          </a:xfrm>
        </p:grpSpPr>
        <p:sp>
          <p:nvSpPr>
            <p:cNvPr id="33" name="Text Placeholder 17">
              <a:extLst>
                <a:ext uri="{FF2B5EF4-FFF2-40B4-BE49-F238E27FC236}">
                  <a16:creationId xmlns:a16="http://schemas.microsoft.com/office/drawing/2014/main" id="{DAE420A4-289B-44E6-8FCD-28993EDF3A63}"/>
                </a:ext>
              </a:extLst>
            </p:cNvPr>
            <p:cNvSpPr txBox="1">
              <a:spLocks/>
            </p:cNvSpPr>
            <p:nvPr/>
          </p:nvSpPr>
          <p:spPr>
            <a:xfrm>
              <a:off x="1244145" y="23194305"/>
              <a:ext cx="7328836" cy="936505"/>
            </a:xfrm>
            <a:prstGeom prst="round1Rect">
              <a:avLst/>
            </a:prstGeom>
            <a:solidFill>
              <a:srgbClr val="79463D"/>
            </a:solidFill>
          </p:spPr>
          <p:txBody>
            <a:bodyPr vert="horz" lIns="365760" tIns="45720" rIns="91440" bIns="45720" rtlCol="0" anchor="ctr">
              <a:noAutofit/>
            </a:bodyPr>
            <a:lstStyle>
              <a:lvl1pPr marL="0" indent="0" algn="l" defTabSz="3026737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chemeClr val="accent2"/>
                </a:buClr>
                <a:buFont typeface="Arial" panose="020B0604020202020204" pitchFamily="34" charset="0"/>
                <a:buNone/>
                <a:defRPr sz="4138" kern="1200" cap="all" baseline="0">
                  <a:solidFill>
                    <a:schemeClr val="bg1"/>
                  </a:solidFill>
                  <a:latin typeface="+mj-lt"/>
                  <a:ea typeface="+mn-ea"/>
                  <a:cs typeface="+mn-cs"/>
                </a:defRPr>
              </a:lvl1pPr>
              <a:lvl2pPr marL="0" indent="0" algn="l" defTabSz="3026737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chemeClr val="accent2"/>
                </a:buClr>
                <a:buFont typeface="Arial" panose="020B0604020202020204" pitchFamily="34" charset="0"/>
                <a:buNone/>
                <a:defRPr sz="4138" kern="1200" cap="all" baseline="0">
                  <a:solidFill>
                    <a:schemeClr val="bg1"/>
                  </a:solidFill>
                  <a:latin typeface="+mj-lt"/>
                  <a:ea typeface="+mn-ea"/>
                  <a:cs typeface="+mn-cs"/>
                </a:defRPr>
              </a:lvl2pPr>
              <a:lvl3pPr marL="0" indent="0" algn="l" defTabSz="3026737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chemeClr val="accent2"/>
                </a:buClr>
                <a:buFont typeface="Arial" panose="020B0604020202020204" pitchFamily="34" charset="0"/>
                <a:buNone/>
                <a:defRPr sz="4138" kern="1200" cap="all" baseline="0">
                  <a:solidFill>
                    <a:schemeClr val="bg1"/>
                  </a:solidFill>
                  <a:latin typeface="+mj-lt"/>
                  <a:ea typeface="+mn-ea"/>
                  <a:cs typeface="+mn-cs"/>
                </a:defRPr>
              </a:lvl3pPr>
              <a:lvl4pPr marL="0" indent="0" algn="l" defTabSz="3026737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chemeClr val="accent2"/>
                </a:buClr>
                <a:buFont typeface="Arial" panose="020B0604020202020204" pitchFamily="34" charset="0"/>
                <a:buNone/>
                <a:defRPr sz="4138" kern="1200" cap="all" baseline="0">
                  <a:solidFill>
                    <a:schemeClr val="bg1"/>
                  </a:solidFill>
                  <a:latin typeface="+mj-lt"/>
                  <a:ea typeface="+mn-ea"/>
                  <a:cs typeface="+mn-cs"/>
                </a:defRPr>
              </a:lvl4pPr>
              <a:lvl5pPr marL="0" indent="0" algn="l" defTabSz="3026737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chemeClr val="accent2"/>
                </a:buClr>
                <a:buFont typeface="Arial" panose="020B0604020202020204" pitchFamily="34" charset="0"/>
                <a:buNone/>
                <a:defRPr sz="4138" kern="1200" cap="all" baseline="0">
                  <a:solidFill>
                    <a:schemeClr val="bg1"/>
                  </a:solidFill>
                  <a:latin typeface="+mj-lt"/>
                  <a:ea typeface="+mn-ea"/>
                  <a:cs typeface="+mn-cs"/>
                </a:defRPr>
              </a:lvl5pPr>
              <a:lvl6pPr marL="0" indent="0" algn="l" defTabSz="3026737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chemeClr val="accent2"/>
                </a:buClr>
                <a:buFont typeface="Arial" panose="020B0604020202020204" pitchFamily="34" charset="0"/>
                <a:buNone/>
                <a:defRPr sz="4138" kern="1200" cap="all" baseline="0">
                  <a:solidFill>
                    <a:schemeClr val="bg1"/>
                  </a:solidFill>
                  <a:latin typeface="+mj-lt"/>
                  <a:ea typeface="+mn-ea"/>
                  <a:cs typeface="+mn-cs"/>
                </a:defRPr>
              </a:lvl6pPr>
              <a:lvl7pPr marL="0" indent="0" algn="l" defTabSz="3026737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chemeClr val="accent2"/>
                </a:buClr>
                <a:buFont typeface="Arial" panose="020B0604020202020204" pitchFamily="34" charset="0"/>
                <a:buNone/>
                <a:defRPr sz="4138" kern="1200" cap="all" baseline="0">
                  <a:solidFill>
                    <a:schemeClr val="bg1"/>
                  </a:solidFill>
                  <a:latin typeface="+mj-lt"/>
                  <a:ea typeface="+mn-ea"/>
                  <a:cs typeface="+mn-cs"/>
                </a:defRPr>
              </a:lvl7pPr>
              <a:lvl8pPr marL="0" indent="0" algn="l" defTabSz="3026737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chemeClr val="accent2"/>
                </a:buClr>
                <a:buFont typeface="Arial" panose="020B0604020202020204" pitchFamily="34" charset="0"/>
                <a:buNone/>
                <a:defRPr sz="4138" kern="1200" cap="all" baseline="0">
                  <a:solidFill>
                    <a:schemeClr val="bg1"/>
                  </a:solidFill>
                  <a:latin typeface="+mj-lt"/>
                  <a:ea typeface="+mn-ea"/>
                  <a:cs typeface="+mn-cs"/>
                </a:defRPr>
              </a:lvl8pPr>
              <a:lvl9pPr marL="0" indent="0" algn="l" defTabSz="3026737" rtl="0" eaLnBrk="1" latinLnBrk="0" hangingPunct="1">
                <a:lnSpc>
                  <a:spcPct val="100000"/>
                </a:lnSpc>
                <a:spcBef>
                  <a:spcPts val="0"/>
                </a:spcBef>
                <a:buClr>
                  <a:schemeClr val="accent2"/>
                </a:buClr>
                <a:buFont typeface="Arial" panose="020B0604020202020204" pitchFamily="34" charset="0"/>
                <a:buNone/>
                <a:defRPr sz="4138" kern="1200" cap="all" baseline="0">
                  <a:solidFill>
                    <a:schemeClr val="bg1"/>
                  </a:solidFill>
                  <a:latin typeface="+mj-lt"/>
                  <a:ea typeface="+mn-ea"/>
                  <a:cs typeface="+mn-cs"/>
                </a:defRPr>
              </a:lvl9pPr>
            </a:lstStyle>
            <a:p>
              <a:pPr fontAlgn="auto">
                <a:spcAft>
                  <a:spcPts val="0"/>
                </a:spcAft>
                <a:buClr>
                  <a:srgbClr val="AD8F67"/>
                </a:buClr>
                <a:defRPr/>
              </a:pPr>
              <a:endParaRPr lang="en-US" sz="3670" b="0" dirty="0">
                <a:solidFill>
                  <a:srgbClr val="FFFFFF"/>
                </a:solidFill>
                <a:latin typeface="Aharoni" panose="02010803020104030203" pitchFamily="2" charset="-79"/>
                <a:cs typeface="Aharoni" panose="02010803020104030203" pitchFamily="2" charset="-79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76B247AC-A286-4D08-8564-CA612063DBEA}"/>
                </a:ext>
              </a:extLst>
            </p:cNvPr>
            <p:cNvSpPr txBox="1"/>
            <p:nvPr/>
          </p:nvSpPr>
          <p:spPr>
            <a:xfrm>
              <a:off x="1375309" y="23310460"/>
              <a:ext cx="7058329" cy="6401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3560" b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참고문헌</a:t>
              </a:r>
            </a:p>
          </p:txBody>
        </p:sp>
      </p:grpSp>
      <p:sp>
        <p:nvSpPr>
          <p:cNvPr id="35" name="Text Box 831">
            <a:extLst>
              <a:ext uri="{FF2B5EF4-FFF2-40B4-BE49-F238E27FC236}">
                <a16:creationId xmlns:a16="http://schemas.microsoft.com/office/drawing/2014/main" id="{A2FDD2F1-FD48-4F4A-A3D3-DFACF755FC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14942" y="34632058"/>
            <a:ext cx="14411801" cy="2879346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 wrap="square" lIns="180158" tIns="180158" rIns="180158" bIns="182331">
            <a:spAutoFit/>
          </a:bodyPr>
          <a:lstStyle/>
          <a:p>
            <a:pPr algn="just" defTabSz="455081" eaLnBrk="1" hangingPunct="1">
              <a:lnSpc>
                <a:spcPct val="150000"/>
              </a:lnSpc>
              <a:spcBef>
                <a:spcPts val="795"/>
              </a:spcBef>
            </a:pPr>
            <a:r>
              <a:rPr lang="ko-KR" altLang="en-US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이현영</a:t>
            </a:r>
            <a:r>
              <a:rPr lang="en-US" altLang="ko-KR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, </a:t>
            </a:r>
            <a:r>
              <a:rPr lang="ko-KR" altLang="en-US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김영숙</a:t>
            </a:r>
            <a:r>
              <a:rPr lang="en-US" altLang="ko-KR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(2020). </a:t>
            </a:r>
            <a:r>
              <a:rPr lang="ko-KR" altLang="en-US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대학 운동선수들이 인지하는 스포츠 용기의 개념 및 요인구조</a:t>
            </a:r>
            <a:r>
              <a:rPr lang="en-US" altLang="ko-KR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. </a:t>
            </a:r>
            <a:r>
              <a:rPr lang="ko-KR" altLang="en-US" sz="270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한국스포츠심리학회지</a:t>
            </a:r>
            <a:r>
              <a:rPr lang="en-US" altLang="ko-KR" sz="270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, 31</a:t>
            </a:r>
            <a:r>
              <a:rPr lang="en-US" altLang="ko-KR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(4), 33-45. </a:t>
            </a:r>
          </a:p>
          <a:p>
            <a:pPr algn="just" defTabSz="455081" eaLnBrk="1" hangingPunct="1">
              <a:lnSpc>
                <a:spcPct val="150000"/>
              </a:lnSpc>
              <a:spcBef>
                <a:spcPts val="795"/>
              </a:spcBef>
            </a:pPr>
            <a:r>
              <a:rPr lang="en-US" altLang="ko-KR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Barnett, M. A. (1982). Effect of inducing sadness about self or other on helping behavior in high and low empathic children. </a:t>
            </a:r>
            <a:r>
              <a:rPr lang="en-US" altLang="ko-KR" sz="2700" b="0" i="1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Child Development, 53</a:t>
            </a:r>
            <a:r>
              <a:rPr lang="en-US" altLang="ko-KR" sz="2700" b="0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(4),920-932.</a:t>
            </a:r>
          </a:p>
        </p:txBody>
      </p:sp>
    </p:spTree>
    <p:extLst>
      <p:ext uri="{BB962C8B-B14F-4D97-AF65-F5344CB8AC3E}">
        <p14:creationId xmlns:p14="http://schemas.microsoft.com/office/powerpoint/2010/main" val="362439008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211263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79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07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211263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79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07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E9"/>
    </a:lt1>
    <a:dk2>
      <a:srgbClr val="808000"/>
    </a:dk2>
    <a:lt2>
      <a:srgbClr val="666633"/>
    </a:lt2>
    <a:accent1>
      <a:srgbClr val="339933"/>
    </a:accent1>
    <a:accent2>
      <a:srgbClr val="800000"/>
    </a:accent2>
    <a:accent3>
      <a:srgbClr val="FFFFF2"/>
    </a:accent3>
    <a:accent4>
      <a:srgbClr val="000000"/>
    </a:accent4>
    <a:accent5>
      <a:srgbClr val="ADCAAD"/>
    </a:accent5>
    <a:accent6>
      <a:srgbClr val="730000"/>
    </a:accent6>
    <a:hlink>
      <a:srgbClr val="0033CC"/>
    </a:hlink>
    <a:folHlink>
      <a:srgbClr val="FFCC66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Office\Templates\Blank Presentation.pot</Template>
  <TotalTime>30249</TotalTime>
  <Words>1135</Words>
  <Application>Microsoft Office PowerPoint</Application>
  <PresentationFormat>사용자 지정</PresentationFormat>
  <Paragraphs>31</Paragraphs>
  <Slides>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9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11" baseType="lpstr">
      <vt:lpstr>HY견고딕</vt:lpstr>
      <vt:lpstr>HY견명조</vt:lpstr>
      <vt:lpstr>함초롬돋움</vt:lpstr>
      <vt:lpstr>함초롬바탕</vt:lpstr>
      <vt:lpstr>Aharoni</vt:lpstr>
      <vt:lpstr>Arial</vt:lpstr>
      <vt:lpstr>Calibri</vt:lpstr>
      <vt:lpstr>Times New Roman</vt:lpstr>
      <vt:lpstr>Wingdings</vt:lpstr>
      <vt:lpstr>Blank Presentation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john</dc:creator>
  <cp:lastModifiedBy>Choi.H.H</cp:lastModifiedBy>
  <cp:revision>901</cp:revision>
  <cp:lastPrinted>2014-10-14T07:35:38Z</cp:lastPrinted>
  <dcterms:created xsi:type="dcterms:W3CDTF">2009-02-06T19:58:43Z</dcterms:created>
  <dcterms:modified xsi:type="dcterms:W3CDTF">2021-02-18T16:59:03Z</dcterms:modified>
</cp:coreProperties>
</file>