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30240288" cy="41616313"/>
  <p:notesSz cx="9210675" cy="6980238"/>
  <p:defaultTextStyle>
    <a:defPPr>
      <a:defRPr lang="en-US"/>
    </a:defPPr>
    <a:lvl1pPr algn="l" rtl="0" eaLnBrk="0" fontAlgn="base" hangingPunct="0">
      <a:spcBef>
        <a:spcPct val="50000"/>
      </a:spcBef>
      <a:spcAft>
        <a:spcPct val="0"/>
      </a:spcAft>
      <a:defRPr sz="7908" b="1" kern="1200">
        <a:solidFill>
          <a:schemeClr val="tx1"/>
        </a:solidFill>
        <a:latin typeface="Times New Roman" pitchFamily="-107" charset="0"/>
        <a:ea typeface="ＭＳ Ｐゴシック" pitchFamily="-107" charset="-128"/>
        <a:cs typeface="+mn-cs"/>
      </a:defRPr>
    </a:lvl1pPr>
    <a:lvl2pPr marL="457657" algn="l" rtl="0" eaLnBrk="0" fontAlgn="base" hangingPunct="0">
      <a:spcBef>
        <a:spcPct val="50000"/>
      </a:spcBef>
      <a:spcAft>
        <a:spcPct val="0"/>
      </a:spcAft>
      <a:defRPr sz="7908" b="1" kern="1200">
        <a:solidFill>
          <a:schemeClr val="tx1"/>
        </a:solidFill>
        <a:latin typeface="Times New Roman" pitchFamily="-107" charset="0"/>
        <a:ea typeface="ＭＳ Ｐゴシック" pitchFamily="-107" charset="-128"/>
        <a:cs typeface="+mn-cs"/>
      </a:defRPr>
    </a:lvl2pPr>
    <a:lvl3pPr marL="915314" algn="l" rtl="0" eaLnBrk="0" fontAlgn="base" hangingPunct="0">
      <a:spcBef>
        <a:spcPct val="50000"/>
      </a:spcBef>
      <a:spcAft>
        <a:spcPct val="0"/>
      </a:spcAft>
      <a:defRPr sz="7908" b="1" kern="1200">
        <a:solidFill>
          <a:schemeClr val="tx1"/>
        </a:solidFill>
        <a:latin typeface="Times New Roman" pitchFamily="-107" charset="0"/>
        <a:ea typeface="ＭＳ Ｐゴシック" pitchFamily="-107" charset="-128"/>
        <a:cs typeface="+mn-cs"/>
      </a:defRPr>
    </a:lvl3pPr>
    <a:lvl4pPr marL="1372972" algn="l" rtl="0" eaLnBrk="0" fontAlgn="base" hangingPunct="0">
      <a:spcBef>
        <a:spcPct val="50000"/>
      </a:spcBef>
      <a:spcAft>
        <a:spcPct val="0"/>
      </a:spcAft>
      <a:defRPr sz="7908" b="1" kern="1200">
        <a:solidFill>
          <a:schemeClr val="tx1"/>
        </a:solidFill>
        <a:latin typeface="Times New Roman" pitchFamily="-107" charset="0"/>
        <a:ea typeface="ＭＳ Ｐゴシック" pitchFamily="-107" charset="-128"/>
        <a:cs typeface="+mn-cs"/>
      </a:defRPr>
    </a:lvl4pPr>
    <a:lvl5pPr marL="1830629" algn="l" rtl="0" eaLnBrk="0" fontAlgn="base" hangingPunct="0">
      <a:spcBef>
        <a:spcPct val="50000"/>
      </a:spcBef>
      <a:spcAft>
        <a:spcPct val="0"/>
      </a:spcAft>
      <a:defRPr sz="7908" b="1" kern="1200">
        <a:solidFill>
          <a:schemeClr val="tx1"/>
        </a:solidFill>
        <a:latin typeface="Times New Roman" pitchFamily="-107" charset="0"/>
        <a:ea typeface="ＭＳ Ｐゴシック" pitchFamily="-107" charset="-128"/>
        <a:cs typeface="+mn-cs"/>
      </a:defRPr>
    </a:lvl5pPr>
    <a:lvl6pPr marL="2288286" algn="l" defTabSz="915314" rtl="0" eaLnBrk="1" latinLnBrk="0" hangingPunct="1">
      <a:defRPr sz="7908" b="1" kern="1200">
        <a:solidFill>
          <a:schemeClr val="tx1"/>
        </a:solidFill>
        <a:latin typeface="Times New Roman" pitchFamily="-107" charset="0"/>
        <a:ea typeface="ＭＳ Ｐゴシック" pitchFamily="-107" charset="-128"/>
        <a:cs typeface="+mn-cs"/>
      </a:defRPr>
    </a:lvl6pPr>
    <a:lvl7pPr marL="2745943" algn="l" defTabSz="915314" rtl="0" eaLnBrk="1" latinLnBrk="0" hangingPunct="1">
      <a:defRPr sz="7908" b="1" kern="1200">
        <a:solidFill>
          <a:schemeClr val="tx1"/>
        </a:solidFill>
        <a:latin typeface="Times New Roman" pitchFamily="-107" charset="0"/>
        <a:ea typeface="ＭＳ Ｐゴシック" pitchFamily="-107" charset="-128"/>
        <a:cs typeface="+mn-cs"/>
      </a:defRPr>
    </a:lvl7pPr>
    <a:lvl8pPr marL="3203600" algn="l" defTabSz="915314" rtl="0" eaLnBrk="1" latinLnBrk="0" hangingPunct="1">
      <a:defRPr sz="7908" b="1" kern="1200">
        <a:solidFill>
          <a:schemeClr val="tx1"/>
        </a:solidFill>
        <a:latin typeface="Times New Roman" pitchFamily="-107" charset="0"/>
        <a:ea typeface="ＭＳ Ｐゴシック" pitchFamily="-107" charset="-128"/>
        <a:cs typeface="+mn-cs"/>
      </a:defRPr>
    </a:lvl8pPr>
    <a:lvl9pPr marL="3661258" algn="l" defTabSz="915314" rtl="0" eaLnBrk="1" latinLnBrk="0" hangingPunct="1">
      <a:defRPr sz="7908" b="1" kern="1200">
        <a:solidFill>
          <a:schemeClr val="tx1"/>
        </a:solidFill>
        <a:latin typeface="Times New Roman" pitchFamily="-107" charset="0"/>
        <a:ea typeface="ＭＳ Ｐゴシック" pitchFamily="-107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109" userDrawn="1">
          <p15:clr>
            <a:srgbClr val="A4A3A4"/>
          </p15:clr>
        </p15:guide>
        <p15:guide id="2" pos="21883" userDrawn="1">
          <p15:clr>
            <a:srgbClr val="A4A3A4"/>
          </p15:clr>
        </p15:guide>
        <p15:guide id="3" pos="9353" userDrawn="1">
          <p15:clr>
            <a:srgbClr val="A4A3A4"/>
          </p15:clr>
        </p15:guide>
        <p15:guide id="4" pos="-2911" userDrawn="1">
          <p15:clr>
            <a:srgbClr val="A4A3A4"/>
          </p15:clr>
        </p15:guide>
        <p15:guide id="5" pos="3078" userDrawn="1">
          <p15:clr>
            <a:srgbClr val="A4A3A4"/>
          </p15:clr>
        </p15:guide>
        <p15:guide id="6" pos="3412" userDrawn="1">
          <p15:clr>
            <a:srgbClr val="A4A3A4"/>
          </p15:clr>
        </p15:guide>
        <p15:guide id="7" pos="9686" userDrawn="1">
          <p15:clr>
            <a:srgbClr val="A4A3A4"/>
          </p15:clr>
        </p15:guide>
        <p15:guide id="8" pos="15648" userDrawn="1">
          <p15:clr>
            <a:srgbClr val="A4A3A4"/>
          </p15:clr>
        </p15:guide>
        <p15:guide id="9" pos="15959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account" initials="Ma" lastIdx="3" clrIdx="0">
    <p:extLst>
      <p:ext uri="{19B8F6BF-5375-455C-9EA6-DF929625EA0E}">
        <p15:presenceInfo xmlns:p15="http://schemas.microsoft.com/office/powerpoint/2012/main" userId="998336b4a787e722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3399FF"/>
    <a:srgbClr val="33CC33"/>
    <a:srgbClr val="336600"/>
    <a:srgbClr val="CC6600"/>
    <a:srgbClr val="FF9900"/>
    <a:srgbClr val="B5A36A"/>
    <a:srgbClr val="FF6600"/>
    <a:srgbClr val="008000"/>
    <a:srgbClr val="691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001" autoAdjust="0"/>
    <p:restoredTop sz="94500" autoAdjust="0"/>
  </p:normalViewPr>
  <p:slideViewPr>
    <p:cSldViewPr>
      <p:cViewPr>
        <p:scale>
          <a:sx n="39" d="100"/>
          <a:sy n="39" d="100"/>
        </p:scale>
        <p:origin x="1620" y="-2046"/>
      </p:cViewPr>
      <p:guideLst>
        <p:guide orient="horz" pos="13109"/>
        <p:guide pos="21883"/>
        <p:guide pos="9353"/>
        <p:guide pos="-2911"/>
        <p:guide pos="3078"/>
        <p:guide pos="3412"/>
        <p:guide pos="9686"/>
        <p:guide pos="15648"/>
        <p:guide pos="1595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90975" cy="38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05" tIns="46253" rIns="92505" bIns="46253" numCol="1" anchor="t" anchorCtr="0" compatLnSpc="1">
            <a:prstTxWarp prst="textNoShape">
              <a:avLst/>
            </a:prstTxWarp>
          </a:bodyPr>
          <a:lstStyle>
            <a:lvl1pPr defTabSz="925513">
              <a:defRPr sz="1200">
                <a:ea typeface="宋体" pitchFamily="-107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219700" y="0"/>
            <a:ext cx="3990975" cy="38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05" tIns="46253" rIns="92505" bIns="46253" numCol="1" anchor="t" anchorCtr="0" compatLnSpc="1">
            <a:prstTxWarp prst="textNoShape">
              <a:avLst/>
            </a:prstTxWarp>
          </a:bodyPr>
          <a:lstStyle>
            <a:lvl1pPr algn="r" defTabSz="925513">
              <a:defRPr sz="1200">
                <a:ea typeface="宋体" pitchFamily="-107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92888"/>
            <a:ext cx="3990975" cy="38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05" tIns="46253" rIns="92505" bIns="46253" numCol="1" anchor="b" anchorCtr="0" compatLnSpc="1">
            <a:prstTxWarp prst="textNoShape">
              <a:avLst/>
            </a:prstTxWarp>
          </a:bodyPr>
          <a:lstStyle>
            <a:lvl1pPr defTabSz="925513">
              <a:defRPr sz="1200">
                <a:ea typeface="宋体" pitchFamily="-107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219700" y="6592888"/>
            <a:ext cx="3990975" cy="38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05" tIns="46253" rIns="92505" bIns="46253" numCol="1" anchor="b" anchorCtr="0" compatLnSpc="1">
            <a:prstTxWarp prst="textNoShape">
              <a:avLst/>
            </a:prstTxWarp>
          </a:bodyPr>
          <a:lstStyle>
            <a:lvl1pPr algn="r" defTabSz="925513">
              <a:defRPr sz="1200">
                <a:ea typeface="宋体" pitchFamily="-107" charset="-122"/>
              </a:defRPr>
            </a:lvl1pPr>
          </a:lstStyle>
          <a:p>
            <a:pPr>
              <a:defRPr/>
            </a:pPr>
            <a:fld id="{8F581238-4ED5-439F-A36B-8AAAFF91FEC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141657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90975" cy="3492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16525" y="0"/>
            <a:ext cx="3992563" cy="3492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5E46B431-1E3F-461B-AF29-904BCF929B45}" type="datetimeFigureOut">
              <a:rPr lang="en-US"/>
              <a:pPr>
                <a:defRPr/>
              </a:pPr>
              <a:t>1/24/2021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654425" y="523875"/>
            <a:ext cx="1901825" cy="26177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20750" y="3316288"/>
            <a:ext cx="7369175" cy="3140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629400"/>
            <a:ext cx="3990975" cy="3492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16525" y="6629400"/>
            <a:ext cx="3992563" cy="3492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90B06848-011E-4E55-9684-490EB5A2B9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1830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1" kern="1200">
        <a:solidFill>
          <a:schemeClr val="tx1"/>
        </a:solidFill>
        <a:latin typeface="+mn-lt"/>
        <a:ea typeface="+mn-ea"/>
        <a:cs typeface="+mn-cs"/>
      </a:defRPr>
    </a:lvl1pPr>
    <a:lvl2pPr marL="457657" algn="l" rtl="0" fontAlgn="base">
      <a:spcBef>
        <a:spcPct val="30000"/>
      </a:spcBef>
      <a:spcAft>
        <a:spcPct val="0"/>
      </a:spcAft>
      <a:defRPr sz="1201" kern="1200">
        <a:solidFill>
          <a:schemeClr val="tx1"/>
        </a:solidFill>
        <a:latin typeface="+mn-lt"/>
        <a:ea typeface="+mn-ea"/>
        <a:cs typeface="+mn-cs"/>
      </a:defRPr>
    </a:lvl2pPr>
    <a:lvl3pPr marL="915314" algn="l" rtl="0" fontAlgn="base">
      <a:spcBef>
        <a:spcPct val="30000"/>
      </a:spcBef>
      <a:spcAft>
        <a:spcPct val="0"/>
      </a:spcAft>
      <a:defRPr sz="1201" kern="1200">
        <a:solidFill>
          <a:schemeClr val="tx1"/>
        </a:solidFill>
        <a:latin typeface="+mn-lt"/>
        <a:ea typeface="+mn-ea"/>
        <a:cs typeface="+mn-cs"/>
      </a:defRPr>
    </a:lvl3pPr>
    <a:lvl4pPr marL="1372972" algn="l" rtl="0" fontAlgn="base">
      <a:spcBef>
        <a:spcPct val="30000"/>
      </a:spcBef>
      <a:spcAft>
        <a:spcPct val="0"/>
      </a:spcAft>
      <a:defRPr sz="1201" kern="1200">
        <a:solidFill>
          <a:schemeClr val="tx1"/>
        </a:solidFill>
        <a:latin typeface="+mn-lt"/>
        <a:ea typeface="+mn-ea"/>
        <a:cs typeface="+mn-cs"/>
      </a:defRPr>
    </a:lvl4pPr>
    <a:lvl5pPr marL="1830629" algn="l" rtl="0" fontAlgn="base">
      <a:spcBef>
        <a:spcPct val="30000"/>
      </a:spcBef>
      <a:spcAft>
        <a:spcPct val="0"/>
      </a:spcAft>
      <a:defRPr sz="1201" kern="1200">
        <a:solidFill>
          <a:schemeClr val="tx1"/>
        </a:solidFill>
        <a:latin typeface="+mn-lt"/>
        <a:ea typeface="+mn-ea"/>
        <a:cs typeface="+mn-cs"/>
      </a:defRPr>
    </a:lvl5pPr>
    <a:lvl6pPr marL="2288286" algn="l" defTabSz="915314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6pPr>
    <a:lvl7pPr marL="2745943" algn="l" defTabSz="915314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7pPr>
    <a:lvl8pPr marL="3203600" algn="l" defTabSz="915314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8pPr>
    <a:lvl9pPr marL="3661258" algn="l" defTabSz="915314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654425" y="523875"/>
            <a:ext cx="1901825" cy="261778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8F1A315-2C0A-4A11-ADDE-BE25D8249BCF}" type="slidenum">
              <a:rPr lang="en-US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6645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67838" y="12927691"/>
            <a:ext cx="25704621" cy="892122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35671" y="23582928"/>
            <a:ext cx="21168951" cy="10634591"/>
          </a:xfrm>
        </p:spPr>
        <p:txBody>
          <a:bodyPr/>
          <a:lstStyle>
            <a:lvl1pPr marL="0" indent="0" algn="ctr">
              <a:buNone/>
              <a:defRPr/>
            </a:lvl1pPr>
            <a:lvl2pPr marL="303387" indent="0" algn="ctr">
              <a:buNone/>
              <a:defRPr/>
            </a:lvl2pPr>
            <a:lvl3pPr marL="606773" indent="0" algn="ctr">
              <a:buNone/>
              <a:defRPr/>
            </a:lvl3pPr>
            <a:lvl4pPr marL="910158" indent="0" algn="ctr">
              <a:buNone/>
              <a:defRPr/>
            </a:lvl4pPr>
            <a:lvl5pPr marL="1213545" indent="0" algn="ctr">
              <a:buNone/>
              <a:defRPr/>
            </a:lvl5pPr>
            <a:lvl6pPr marL="1516932" indent="0" algn="ctr">
              <a:buNone/>
              <a:defRPr/>
            </a:lvl6pPr>
            <a:lvl7pPr marL="1820318" indent="0" algn="ctr">
              <a:buNone/>
              <a:defRPr/>
            </a:lvl7pPr>
            <a:lvl8pPr marL="2123705" indent="0" algn="ctr">
              <a:buNone/>
              <a:defRPr/>
            </a:lvl8pPr>
            <a:lvl9pPr marL="2427091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115CD-0FD1-47B7-A41A-2B32331D3C6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341DFC-E5E7-4ABB-8E89-59DD0113FB9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547705" y="3693383"/>
            <a:ext cx="6426624" cy="3329889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65962" y="3693383"/>
            <a:ext cx="19191745" cy="3329889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F728CB-4DD2-4E28-9AEE-4C75D41FA27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BA0E22-56DB-4BDB-B327-0251D3E510F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8778" y="26743028"/>
            <a:ext cx="25704621" cy="8264086"/>
          </a:xfrm>
        </p:spPr>
        <p:txBody>
          <a:bodyPr anchor="t"/>
          <a:lstStyle>
            <a:lvl1pPr algn="l">
              <a:defRPr sz="2655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88778" y="17639458"/>
            <a:ext cx="25704621" cy="9103568"/>
          </a:xfrm>
        </p:spPr>
        <p:txBody>
          <a:bodyPr anchor="b"/>
          <a:lstStyle>
            <a:lvl1pPr marL="0" indent="0">
              <a:buNone/>
              <a:defRPr sz="1327"/>
            </a:lvl1pPr>
            <a:lvl2pPr marL="303387" indent="0">
              <a:buNone/>
              <a:defRPr sz="1195"/>
            </a:lvl2pPr>
            <a:lvl3pPr marL="606773" indent="0">
              <a:buNone/>
              <a:defRPr sz="1062"/>
            </a:lvl3pPr>
            <a:lvl4pPr marL="910158" indent="0">
              <a:buNone/>
              <a:defRPr sz="930"/>
            </a:lvl4pPr>
            <a:lvl5pPr marL="1213545" indent="0">
              <a:buNone/>
              <a:defRPr sz="930"/>
            </a:lvl5pPr>
            <a:lvl6pPr marL="1516932" indent="0">
              <a:buNone/>
              <a:defRPr sz="930"/>
            </a:lvl6pPr>
            <a:lvl7pPr marL="1820318" indent="0">
              <a:buNone/>
              <a:defRPr sz="930"/>
            </a:lvl7pPr>
            <a:lvl8pPr marL="2123705" indent="0">
              <a:buNone/>
              <a:defRPr sz="930"/>
            </a:lvl8pPr>
            <a:lvl9pPr marL="2427091" indent="0">
              <a:buNone/>
              <a:defRPr sz="93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9383E1-B2CA-46FF-ADF0-2EC8ADFC867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65960" y="12021115"/>
            <a:ext cx="12809185" cy="24971163"/>
          </a:xfrm>
        </p:spPr>
        <p:txBody>
          <a:bodyPr/>
          <a:lstStyle>
            <a:lvl1pPr>
              <a:defRPr sz="1858"/>
            </a:lvl1pPr>
            <a:lvl2pPr>
              <a:defRPr sz="1592"/>
            </a:lvl2pPr>
            <a:lvl3pPr>
              <a:defRPr sz="1327"/>
            </a:lvl3pPr>
            <a:lvl4pPr>
              <a:defRPr sz="1195"/>
            </a:lvl4pPr>
            <a:lvl5pPr>
              <a:defRPr sz="1195"/>
            </a:lvl5pPr>
            <a:lvl6pPr>
              <a:defRPr sz="1195"/>
            </a:lvl6pPr>
            <a:lvl7pPr>
              <a:defRPr sz="1195"/>
            </a:lvl7pPr>
            <a:lvl8pPr>
              <a:defRPr sz="1195"/>
            </a:lvl8pPr>
            <a:lvl9pPr>
              <a:defRPr sz="119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65146" y="12021115"/>
            <a:ext cx="12809185" cy="24971163"/>
          </a:xfrm>
        </p:spPr>
        <p:txBody>
          <a:bodyPr/>
          <a:lstStyle>
            <a:lvl1pPr>
              <a:defRPr sz="1858"/>
            </a:lvl1pPr>
            <a:lvl2pPr>
              <a:defRPr sz="1592"/>
            </a:lvl2pPr>
            <a:lvl3pPr>
              <a:defRPr sz="1327"/>
            </a:lvl3pPr>
            <a:lvl4pPr>
              <a:defRPr sz="1195"/>
            </a:lvl4pPr>
            <a:lvl5pPr>
              <a:defRPr sz="1195"/>
            </a:lvl5pPr>
            <a:lvl6pPr>
              <a:defRPr sz="1195"/>
            </a:lvl6pPr>
            <a:lvl7pPr>
              <a:defRPr sz="1195"/>
            </a:lvl7pPr>
            <a:lvl8pPr>
              <a:defRPr sz="1195"/>
            </a:lvl8pPr>
            <a:lvl9pPr>
              <a:defRPr sz="119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CE7365-0985-4720-8C6A-C674F096B6F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2205" y="1666927"/>
            <a:ext cx="27215883" cy="6936051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2204" y="9315162"/>
            <a:ext cx="13361377" cy="3882606"/>
          </a:xfrm>
        </p:spPr>
        <p:txBody>
          <a:bodyPr anchor="b"/>
          <a:lstStyle>
            <a:lvl1pPr marL="0" indent="0">
              <a:buNone/>
              <a:defRPr sz="1592" b="1"/>
            </a:lvl1pPr>
            <a:lvl2pPr marL="303387" indent="0">
              <a:buNone/>
              <a:defRPr sz="1327" b="1"/>
            </a:lvl2pPr>
            <a:lvl3pPr marL="606773" indent="0">
              <a:buNone/>
              <a:defRPr sz="1195" b="1"/>
            </a:lvl3pPr>
            <a:lvl4pPr marL="910158" indent="0">
              <a:buNone/>
              <a:defRPr sz="1062" b="1"/>
            </a:lvl4pPr>
            <a:lvl5pPr marL="1213545" indent="0">
              <a:buNone/>
              <a:defRPr sz="1062" b="1"/>
            </a:lvl5pPr>
            <a:lvl6pPr marL="1516932" indent="0">
              <a:buNone/>
              <a:defRPr sz="1062" b="1"/>
            </a:lvl6pPr>
            <a:lvl7pPr marL="1820318" indent="0">
              <a:buNone/>
              <a:defRPr sz="1062" b="1"/>
            </a:lvl7pPr>
            <a:lvl8pPr marL="2123705" indent="0">
              <a:buNone/>
              <a:defRPr sz="1062" b="1"/>
            </a:lvl8pPr>
            <a:lvl9pPr marL="2427091" indent="0">
              <a:buNone/>
              <a:defRPr sz="106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2204" y="13197768"/>
            <a:ext cx="13361377" cy="23976859"/>
          </a:xfrm>
        </p:spPr>
        <p:txBody>
          <a:bodyPr/>
          <a:lstStyle>
            <a:lvl1pPr>
              <a:defRPr sz="1592"/>
            </a:lvl1pPr>
            <a:lvl2pPr>
              <a:defRPr sz="1327"/>
            </a:lvl2pPr>
            <a:lvl3pPr>
              <a:defRPr sz="1195"/>
            </a:lvl3pPr>
            <a:lvl4pPr>
              <a:defRPr sz="1062"/>
            </a:lvl4pPr>
            <a:lvl5pPr>
              <a:defRPr sz="1062"/>
            </a:lvl5pPr>
            <a:lvl6pPr>
              <a:defRPr sz="1062"/>
            </a:lvl6pPr>
            <a:lvl7pPr>
              <a:defRPr sz="1062"/>
            </a:lvl7pPr>
            <a:lvl8pPr>
              <a:defRPr sz="1062"/>
            </a:lvl8pPr>
            <a:lvl9pPr>
              <a:defRPr sz="106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62025" y="9315162"/>
            <a:ext cx="13366065" cy="3882606"/>
          </a:xfrm>
        </p:spPr>
        <p:txBody>
          <a:bodyPr anchor="b"/>
          <a:lstStyle>
            <a:lvl1pPr marL="0" indent="0">
              <a:buNone/>
              <a:defRPr sz="1592" b="1"/>
            </a:lvl1pPr>
            <a:lvl2pPr marL="303387" indent="0">
              <a:buNone/>
              <a:defRPr sz="1327" b="1"/>
            </a:lvl2pPr>
            <a:lvl3pPr marL="606773" indent="0">
              <a:buNone/>
              <a:defRPr sz="1195" b="1"/>
            </a:lvl3pPr>
            <a:lvl4pPr marL="910158" indent="0">
              <a:buNone/>
              <a:defRPr sz="1062" b="1"/>
            </a:lvl4pPr>
            <a:lvl5pPr marL="1213545" indent="0">
              <a:buNone/>
              <a:defRPr sz="1062" b="1"/>
            </a:lvl5pPr>
            <a:lvl6pPr marL="1516932" indent="0">
              <a:buNone/>
              <a:defRPr sz="1062" b="1"/>
            </a:lvl6pPr>
            <a:lvl7pPr marL="1820318" indent="0">
              <a:buNone/>
              <a:defRPr sz="1062" b="1"/>
            </a:lvl7pPr>
            <a:lvl8pPr marL="2123705" indent="0">
              <a:buNone/>
              <a:defRPr sz="1062" b="1"/>
            </a:lvl8pPr>
            <a:lvl9pPr marL="2427091" indent="0">
              <a:buNone/>
              <a:defRPr sz="106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62025" y="13197768"/>
            <a:ext cx="13366065" cy="23976859"/>
          </a:xfrm>
        </p:spPr>
        <p:txBody>
          <a:bodyPr/>
          <a:lstStyle>
            <a:lvl1pPr>
              <a:defRPr sz="1592"/>
            </a:lvl1pPr>
            <a:lvl2pPr>
              <a:defRPr sz="1327"/>
            </a:lvl2pPr>
            <a:lvl3pPr>
              <a:defRPr sz="1195"/>
            </a:lvl3pPr>
            <a:lvl4pPr>
              <a:defRPr sz="1062"/>
            </a:lvl4pPr>
            <a:lvl5pPr>
              <a:defRPr sz="1062"/>
            </a:lvl5pPr>
            <a:lvl6pPr>
              <a:defRPr sz="1062"/>
            </a:lvl6pPr>
            <a:lvl7pPr>
              <a:defRPr sz="1062"/>
            </a:lvl7pPr>
            <a:lvl8pPr>
              <a:defRPr sz="1062"/>
            </a:lvl8pPr>
            <a:lvl9pPr>
              <a:defRPr sz="106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142056-D97C-45B9-B1DE-6E2AF6AA769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375E66-B519-4030-A106-CD22BEB8455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126AE0-3154-4E5E-AF29-1C9B07B7035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2206" y="1656604"/>
            <a:ext cx="9948844" cy="7051309"/>
          </a:xfrm>
        </p:spPr>
        <p:txBody>
          <a:bodyPr anchor="b"/>
          <a:lstStyle>
            <a:lvl1pPr algn="l">
              <a:defRPr sz="1327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22927" y="1656603"/>
            <a:ext cx="16905161" cy="35518023"/>
          </a:xfrm>
        </p:spPr>
        <p:txBody>
          <a:bodyPr/>
          <a:lstStyle>
            <a:lvl1pPr>
              <a:defRPr sz="2123"/>
            </a:lvl1pPr>
            <a:lvl2pPr>
              <a:defRPr sz="1858"/>
            </a:lvl2pPr>
            <a:lvl3pPr>
              <a:defRPr sz="1592"/>
            </a:lvl3pPr>
            <a:lvl4pPr>
              <a:defRPr sz="1327"/>
            </a:lvl4pPr>
            <a:lvl5pPr>
              <a:defRPr sz="1327"/>
            </a:lvl5pPr>
            <a:lvl6pPr>
              <a:defRPr sz="1327"/>
            </a:lvl6pPr>
            <a:lvl7pPr>
              <a:defRPr sz="1327"/>
            </a:lvl7pPr>
            <a:lvl8pPr>
              <a:defRPr sz="1327"/>
            </a:lvl8pPr>
            <a:lvl9pPr>
              <a:defRPr sz="132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2206" y="8707913"/>
            <a:ext cx="9948844" cy="28466715"/>
          </a:xfrm>
        </p:spPr>
        <p:txBody>
          <a:bodyPr/>
          <a:lstStyle>
            <a:lvl1pPr marL="0" indent="0">
              <a:buNone/>
              <a:defRPr sz="930"/>
            </a:lvl1pPr>
            <a:lvl2pPr marL="303387" indent="0">
              <a:buNone/>
              <a:defRPr sz="795"/>
            </a:lvl2pPr>
            <a:lvl3pPr marL="606773" indent="0">
              <a:buNone/>
              <a:defRPr sz="664"/>
            </a:lvl3pPr>
            <a:lvl4pPr marL="910158" indent="0">
              <a:buNone/>
              <a:defRPr sz="597"/>
            </a:lvl4pPr>
            <a:lvl5pPr marL="1213545" indent="0">
              <a:buNone/>
              <a:defRPr sz="597"/>
            </a:lvl5pPr>
            <a:lvl6pPr marL="1516932" indent="0">
              <a:buNone/>
              <a:defRPr sz="597"/>
            </a:lvl6pPr>
            <a:lvl7pPr marL="1820318" indent="0">
              <a:buNone/>
              <a:defRPr sz="597"/>
            </a:lvl7pPr>
            <a:lvl8pPr marL="2123705" indent="0">
              <a:buNone/>
              <a:defRPr sz="597"/>
            </a:lvl8pPr>
            <a:lvl9pPr marL="2427091" indent="0">
              <a:buNone/>
              <a:defRPr sz="59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54A0A0-8C2D-4D96-BB15-850129D82F2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26935" y="29130735"/>
            <a:ext cx="18144548" cy="3440504"/>
          </a:xfrm>
        </p:spPr>
        <p:txBody>
          <a:bodyPr anchor="b"/>
          <a:lstStyle>
            <a:lvl1pPr algn="l">
              <a:defRPr sz="1327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26935" y="3719187"/>
            <a:ext cx="18144548" cy="24969444"/>
          </a:xfrm>
        </p:spPr>
        <p:txBody>
          <a:bodyPr/>
          <a:lstStyle>
            <a:lvl1pPr marL="0" indent="0">
              <a:buNone/>
              <a:defRPr sz="2123"/>
            </a:lvl1pPr>
            <a:lvl2pPr marL="303387" indent="0">
              <a:buNone/>
              <a:defRPr sz="1858"/>
            </a:lvl2pPr>
            <a:lvl3pPr marL="606773" indent="0">
              <a:buNone/>
              <a:defRPr sz="1592"/>
            </a:lvl3pPr>
            <a:lvl4pPr marL="910158" indent="0">
              <a:buNone/>
              <a:defRPr sz="1327"/>
            </a:lvl4pPr>
            <a:lvl5pPr marL="1213545" indent="0">
              <a:buNone/>
              <a:defRPr sz="1327"/>
            </a:lvl5pPr>
            <a:lvl6pPr marL="1516932" indent="0">
              <a:buNone/>
              <a:defRPr sz="1327"/>
            </a:lvl6pPr>
            <a:lvl7pPr marL="1820318" indent="0">
              <a:buNone/>
              <a:defRPr sz="1327"/>
            </a:lvl7pPr>
            <a:lvl8pPr marL="2123705" indent="0">
              <a:buNone/>
              <a:defRPr sz="1327"/>
            </a:lvl8pPr>
            <a:lvl9pPr marL="2427091" indent="0">
              <a:buNone/>
              <a:defRPr sz="1327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26935" y="32571237"/>
            <a:ext cx="18144548" cy="4883793"/>
          </a:xfrm>
        </p:spPr>
        <p:txBody>
          <a:bodyPr/>
          <a:lstStyle>
            <a:lvl1pPr marL="0" indent="0">
              <a:buNone/>
              <a:defRPr sz="930"/>
            </a:lvl1pPr>
            <a:lvl2pPr marL="303387" indent="0">
              <a:buNone/>
              <a:defRPr sz="795"/>
            </a:lvl2pPr>
            <a:lvl3pPr marL="606773" indent="0">
              <a:buNone/>
              <a:defRPr sz="664"/>
            </a:lvl3pPr>
            <a:lvl4pPr marL="910158" indent="0">
              <a:buNone/>
              <a:defRPr sz="597"/>
            </a:lvl4pPr>
            <a:lvl5pPr marL="1213545" indent="0">
              <a:buNone/>
              <a:defRPr sz="597"/>
            </a:lvl5pPr>
            <a:lvl6pPr marL="1516932" indent="0">
              <a:buNone/>
              <a:defRPr sz="597"/>
            </a:lvl6pPr>
            <a:lvl7pPr marL="1820318" indent="0">
              <a:buNone/>
              <a:defRPr sz="597"/>
            </a:lvl7pPr>
            <a:lvl8pPr marL="2123705" indent="0">
              <a:buNone/>
              <a:defRPr sz="597"/>
            </a:lvl8pPr>
            <a:lvl9pPr marL="2427091" indent="0">
              <a:buNone/>
              <a:defRPr sz="59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1304AC-B8CE-449B-8792-52FC2C2598D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65962" y="3693384"/>
            <a:ext cx="25708370" cy="6936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08457" tIns="254223" rIns="508457" bIns="25422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65962" y="12021115"/>
            <a:ext cx="25708370" cy="2497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08457" tIns="254223" rIns="508457" bIns="2542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265964" y="37922935"/>
            <a:ext cx="6301935" cy="2762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08457" tIns="254223" rIns="508457" bIns="254223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5176" b="0">
                <a:ea typeface="宋体" pitchFamily="-107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0331350" y="37922935"/>
            <a:ext cx="9577592" cy="2762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08457" tIns="254223" rIns="508457" bIns="254223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5176" b="0">
                <a:ea typeface="宋体" pitchFamily="-107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1672399" y="37922935"/>
            <a:ext cx="6301935" cy="2762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08457" tIns="254223" rIns="508457" bIns="254223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5176" b="0">
                <a:ea typeface="宋体" pitchFamily="-107" charset="-122"/>
              </a:defRPr>
            </a:lvl1pPr>
          </a:lstStyle>
          <a:p>
            <a:pPr>
              <a:defRPr/>
            </a:pPr>
            <a:fld id="{5AC7DE41-0553-49C7-86DA-C66ECE6879D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373065" rtl="0" eaLnBrk="0" fontAlgn="base" hangingPunct="0">
        <a:spcBef>
          <a:spcPct val="0"/>
        </a:spcBef>
        <a:spcAft>
          <a:spcPct val="0"/>
        </a:spcAft>
        <a:defRPr sz="15992">
          <a:solidFill>
            <a:schemeClr val="tx2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3373065" rtl="0" eaLnBrk="0" fontAlgn="base" hangingPunct="0">
        <a:spcBef>
          <a:spcPct val="0"/>
        </a:spcBef>
        <a:spcAft>
          <a:spcPct val="0"/>
        </a:spcAft>
        <a:defRPr sz="15992">
          <a:solidFill>
            <a:schemeClr val="tx2"/>
          </a:solidFill>
          <a:latin typeface="Times New Roman" pitchFamily="-107" charset="0"/>
          <a:ea typeface="ＭＳ Ｐゴシック" pitchFamily="-65" charset="-128"/>
          <a:cs typeface="ＭＳ Ｐゴシック" pitchFamily="-65" charset="-128"/>
        </a:defRPr>
      </a:lvl2pPr>
      <a:lvl3pPr algn="ctr" defTabSz="3373065" rtl="0" eaLnBrk="0" fontAlgn="base" hangingPunct="0">
        <a:spcBef>
          <a:spcPct val="0"/>
        </a:spcBef>
        <a:spcAft>
          <a:spcPct val="0"/>
        </a:spcAft>
        <a:defRPr sz="15992">
          <a:solidFill>
            <a:schemeClr val="tx2"/>
          </a:solidFill>
          <a:latin typeface="Times New Roman" pitchFamily="-107" charset="0"/>
          <a:ea typeface="ＭＳ Ｐゴシック" pitchFamily="-65" charset="-128"/>
          <a:cs typeface="ＭＳ Ｐゴシック" pitchFamily="-65" charset="-128"/>
        </a:defRPr>
      </a:lvl3pPr>
      <a:lvl4pPr algn="ctr" defTabSz="3373065" rtl="0" eaLnBrk="0" fontAlgn="base" hangingPunct="0">
        <a:spcBef>
          <a:spcPct val="0"/>
        </a:spcBef>
        <a:spcAft>
          <a:spcPct val="0"/>
        </a:spcAft>
        <a:defRPr sz="15992">
          <a:solidFill>
            <a:schemeClr val="tx2"/>
          </a:solidFill>
          <a:latin typeface="Times New Roman" pitchFamily="-107" charset="0"/>
          <a:ea typeface="ＭＳ Ｐゴシック" pitchFamily="-65" charset="-128"/>
          <a:cs typeface="ＭＳ Ｐゴシック" pitchFamily="-65" charset="-128"/>
        </a:defRPr>
      </a:lvl4pPr>
      <a:lvl5pPr algn="ctr" defTabSz="3373065" rtl="0" eaLnBrk="0" fontAlgn="base" hangingPunct="0">
        <a:spcBef>
          <a:spcPct val="0"/>
        </a:spcBef>
        <a:spcAft>
          <a:spcPct val="0"/>
        </a:spcAft>
        <a:defRPr sz="15992">
          <a:solidFill>
            <a:schemeClr val="tx2"/>
          </a:solidFill>
          <a:latin typeface="Times New Roman" pitchFamily="-107" charset="0"/>
          <a:ea typeface="ＭＳ Ｐゴシック" pitchFamily="-65" charset="-128"/>
          <a:cs typeface="ＭＳ Ｐゴシック" pitchFamily="-65" charset="-128"/>
        </a:defRPr>
      </a:lvl5pPr>
      <a:lvl6pPr marL="303387" algn="ctr" defTabSz="3373065" rtl="0" eaLnBrk="0" fontAlgn="base" hangingPunct="0">
        <a:spcBef>
          <a:spcPct val="0"/>
        </a:spcBef>
        <a:spcAft>
          <a:spcPct val="0"/>
        </a:spcAft>
        <a:defRPr sz="15992">
          <a:solidFill>
            <a:schemeClr val="tx2"/>
          </a:solidFill>
          <a:latin typeface="Times New Roman" pitchFamily="-107" charset="0"/>
        </a:defRPr>
      </a:lvl6pPr>
      <a:lvl7pPr marL="606773" algn="ctr" defTabSz="3373065" rtl="0" eaLnBrk="0" fontAlgn="base" hangingPunct="0">
        <a:spcBef>
          <a:spcPct val="0"/>
        </a:spcBef>
        <a:spcAft>
          <a:spcPct val="0"/>
        </a:spcAft>
        <a:defRPr sz="15992">
          <a:solidFill>
            <a:schemeClr val="tx2"/>
          </a:solidFill>
          <a:latin typeface="Times New Roman" pitchFamily="-107" charset="0"/>
        </a:defRPr>
      </a:lvl7pPr>
      <a:lvl8pPr marL="910158" algn="ctr" defTabSz="3373065" rtl="0" eaLnBrk="0" fontAlgn="base" hangingPunct="0">
        <a:spcBef>
          <a:spcPct val="0"/>
        </a:spcBef>
        <a:spcAft>
          <a:spcPct val="0"/>
        </a:spcAft>
        <a:defRPr sz="15992">
          <a:solidFill>
            <a:schemeClr val="tx2"/>
          </a:solidFill>
          <a:latin typeface="Times New Roman" pitchFamily="-107" charset="0"/>
        </a:defRPr>
      </a:lvl8pPr>
      <a:lvl9pPr marL="1213545" algn="ctr" defTabSz="3373065" rtl="0" eaLnBrk="0" fontAlgn="base" hangingPunct="0">
        <a:spcBef>
          <a:spcPct val="0"/>
        </a:spcBef>
        <a:spcAft>
          <a:spcPct val="0"/>
        </a:spcAft>
        <a:defRPr sz="15992">
          <a:solidFill>
            <a:schemeClr val="tx2"/>
          </a:solidFill>
          <a:latin typeface="Times New Roman" pitchFamily="-107" charset="0"/>
        </a:defRPr>
      </a:lvl9pPr>
    </p:titleStyle>
    <p:bodyStyle>
      <a:lvl1pPr marL="1266216" indent="-1266216" algn="l" defTabSz="3373065" rtl="0" eaLnBrk="0" fontAlgn="base" hangingPunct="0">
        <a:spcBef>
          <a:spcPct val="20000"/>
        </a:spcBef>
        <a:spcAft>
          <a:spcPct val="0"/>
        </a:spcAft>
        <a:buChar char="•"/>
        <a:defRPr sz="11878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2743117" indent="-1056585" algn="l" defTabSz="3373065" rtl="0" eaLnBrk="0" fontAlgn="base" hangingPunct="0">
        <a:spcBef>
          <a:spcPct val="20000"/>
        </a:spcBef>
        <a:spcAft>
          <a:spcPct val="0"/>
        </a:spcAft>
        <a:buChar char="–"/>
        <a:defRPr sz="10485">
          <a:solidFill>
            <a:schemeClr val="tx1"/>
          </a:solidFill>
          <a:latin typeface="+mn-lt"/>
          <a:ea typeface="ＭＳ Ｐゴシック" pitchFamily="-107" charset="-128"/>
        </a:defRPr>
      </a:lvl2pPr>
      <a:lvl3pPr marL="4220018" indent="-846955" algn="l" defTabSz="3373065" rtl="0" eaLnBrk="0" fontAlgn="base" hangingPunct="0">
        <a:spcBef>
          <a:spcPct val="20000"/>
        </a:spcBef>
        <a:spcAft>
          <a:spcPct val="0"/>
        </a:spcAft>
        <a:buChar char="•"/>
        <a:defRPr sz="8693">
          <a:solidFill>
            <a:schemeClr val="tx1"/>
          </a:solidFill>
          <a:latin typeface="+mn-lt"/>
          <a:ea typeface="ＭＳ Ｐゴシック" pitchFamily="-107" charset="-128"/>
        </a:defRPr>
      </a:lvl3pPr>
      <a:lvl4pPr marL="5906552" indent="-846955" algn="l" defTabSz="3373065" rtl="0" eaLnBrk="0" fontAlgn="base" hangingPunct="0">
        <a:spcBef>
          <a:spcPct val="20000"/>
        </a:spcBef>
        <a:spcAft>
          <a:spcPct val="0"/>
        </a:spcAft>
        <a:buChar char="–"/>
        <a:defRPr sz="7300">
          <a:solidFill>
            <a:schemeClr val="tx1"/>
          </a:solidFill>
          <a:latin typeface="+mn-lt"/>
          <a:ea typeface="ＭＳ Ｐゴシック" pitchFamily="-107" charset="-128"/>
        </a:defRPr>
      </a:lvl4pPr>
      <a:lvl5pPr marL="7593083" indent="-844846" algn="l" defTabSz="3373065" rtl="0" eaLnBrk="0" fontAlgn="base" hangingPunct="0">
        <a:spcBef>
          <a:spcPct val="20000"/>
        </a:spcBef>
        <a:spcAft>
          <a:spcPct val="0"/>
        </a:spcAft>
        <a:buChar char="»"/>
        <a:defRPr sz="7300">
          <a:solidFill>
            <a:schemeClr val="tx1"/>
          </a:solidFill>
          <a:latin typeface="+mn-lt"/>
          <a:ea typeface="ＭＳ Ｐゴシック" pitchFamily="-107" charset="-128"/>
        </a:defRPr>
      </a:lvl5pPr>
      <a:lvl6pPr marL="7896471" indent="-844846" algn="l" defTabSz="3373065" rtl="0" eaLnBrk="0" fontAlgn="base" hangingPunct="0">
        <a:spcBef>
          <a:spcPct val="20000"/>
        </a:spcBef>
        <a:spcAft>
          <a:spcPct val="0"/>
        </a:spcAft>
        <a:buChar char="»"/>
        <a:defRPr sz="7300">
          <a:solidFill>
            <a:schemeClr val="tx1"/>
          </a:solidFill>
          <a:latin typeface="+mn-lt"/>
          <a:ea typeface="ＭＳ Ｐゴシック" pitchFamily="-107" charset="-128"/>
        </a:defRPr>
      </a:lvl6pPr>
      <a:lvl7pPr marL="8199858" indent="-844846" algn="l" defTabSz="3373065" rtl="0" eaLnBrk="0" fontAlgn="base" hangingPunct="0">
        <a:spcBef>
          <a:spcPct val="20000"/>
        </a:spcBef>
        <a:spcAft>
          <a:spcPct val="0"/>
        </a:spcAft>
        <a:buChar char="»"/>
        <a:defRPr sz="7300">
          <a:solidFill>
            <a:schemeClr val="tx1"/>
          </a:solidFill>
          <a:latin typeface="+mn-lt"/>
          <a:ea typeface="ＭＳ Ｐゴシック" pitchFamily="-107" charset="-128"/>
        </a:defRPr>
      </a:lvl7pPr>
      <a:lvl8pPr marL="8503243" indent="-844846" algn="l" defTabSz="3373065" rtl="0" eaLnBrk="0" fontAlgn="base" hangingPunct="0">
        <a:spcBef>
          <a:spcPct val="20000"/>
        </a:spcBef>
        <a:spcAft>
          <a:spcPct val="0"/>
        </a:spcAft>
        <a:buChar char="»"/>
        <a:defRPr sz="7300">
          <a:solidFill>
            <a:schemeClr val="tx1"/>
          </a:solidFill>
          <a:latin typeface="+mn-lt"/>
          <a:ea typeface="ＭＳ Ｐゴシック" pitchFamily="-107" charset="-128"/>
        </a:defRPr>
      </a:lvl8pPr>
      <a:lvl9pPr marL="8806630" indent="-844846" algn="l" defTabSz="3373065" rtl="0" eaLnBrk="0" fontAlgn="base" hangingPunct="0">
        <a:spcBef>
          <a:spcPct val="20000"/>
        </a:spcBef>
        <a:spcAft>
          <a:spcPct val="0"/>
        </a:spcAft>
        <a:buChar char="»"/>
        <a:defRPr sz="7300">
          <a:solidFill>
            <a:schemeClr val="tx1"/>
          </a:solidFill>
          <a:latin typeface="+mn-lt"/>
          <a:ea typeface="ＭＳ Ｐゴシック" pitchFamily="-107" charset="-128"/>
        </a:defRPr>
      </a:lvl9pPr>
    </p:bodyStyle>
    <p:otherStyle>
      <a:defPPr>
        <a:defRPr lang="en-US"/>
      </a:defPPr>
      <a:lvl1pPr marL="0" algn="l" defTabSz="303387" rtl="0" eaLnBrk="1" latinLnBrk="0" hangingPunct="1">
        <a:defRPr sz="1195" kern="1200">
          <a:solidFill>
            <a:schemeClr val="tx1"/>
          </a:solidFill>
          <a:latin typeface="+mn-lt"/>
          <a:ea typeface="+mn-ea"/>
          <a:cs typeface="+mn-cs"/>
        </a:defRPr>
      </a:lvl1pPr>
      <a:lvl2pPr marL="303387" algn="l" defTabSz="303387" rtl="0" eaLnBrk="1" latinLnBrk="0" hangingPunct="1">
        <a:defRPr sz="1195" kern="1200">
          <a:solidFill>
            <a:schemeClr val="tx1"/>
          </a:solidFill>
          <a:latin typeface="+mn-lt"/>
          <a:ea typeface="+mn-ea"/>
          <a:cs typeface="+mn-cs"/>
        </a:defRPr>
      </a:lvl2pPr>
      <a:lvl3pPr marL="606773" algn="l" defTabSz="303387" rtl="0" eaLnBrk="1" latinLnBrk="0" hangingPunct="1">
        <a:defRPr sz="1195" kern="1200">
          <a:solidFill>
            <a:schemeClr val="tx1"/>
          </a:solidFill>
          <a:latin typeface="+mn-lt"/>
          <a:ea typeface="+mn-ea"/>
          <a:cs typeface="+mn-cs"/>
        </a:defRPr>
      </a:lvl3pPr>
      <a:lvl4pPr marL="910158" algn="l" defTabSz="303387" rtl="0" eaLnBrk="1" latinLnBrk="0" hangingPunct="1">
        <a:defRPr sz="1195" kern="1200">
          <a:solidFill>
            <a:schemeClr val="tx1"/>
          </a:solidFill>
          <a:latin typeface="+mn-lt"/>
          <a:ea typeface="+mn-ea"/>
          <a:cs typeface="+mn-cs"/>
        </a:defRPr>
      </a:lvl4pPr>
      <a:lvl5pPr marL="1213545" algn="l" defTabSz="303387" rtl="0" eaLnBrk="1" latinLnBrk="0" hangingPunct="1">
        <a:defRPr sz="1195" kern="1200">
          <a:solidFill>
            <a:schemeClr val="tx1"/>
          </a:solidFill>
          <a:latin typeface="+mn-lt"/>
          <a:ea typeface="+mn-ea"/>
          <a:cs typeface="+mn-cs"/>
        </a:defRPr>
      </a:lvl5pPr>
      <a:lvl6pPr marL="1516932" algn="l" defTabSz="303387" rtl="0" eaLnBrk="1" latinLnBrk="0" hangingPunct="1">
        <a:defRPr sz="1195" kern="1200">
          <a:solidFill>
            <a:schemeClr val="tx1"/>
          </a:solidFill>
          <a:latin typeface="+mn-lt"/>
          <a:ea typeface="+mn-ea"/>
          <a:cs typeface="+mn-cs"/>
        </a:defRPr>
      </a:lvl6pPr>
      <a:lvl7pPr marL="1820318" algn="l" defTabSz="303387" rtl="0" eaLnBrk="1" latinLnBrk="0" hangingPunct="1">
        <a:defRPr sz="1195" kern="1200">
          <a:solidFill>
            <a:schemeClr val="tx1"/>
          </a:solidFill>
          <a:latin typeface="+mn-lt"/>
          <a:ea typeface="+mn-ea"/>
          <a:cs typeface="+mn-cs"/>
        </a:defRPr>
      </a:lvl7pPr>
      <a:lvl8pPr marL="2123705" algn="l" defTabSz="303387" rtl="0" eaLnBrk="1" latinLnBrk="0" hangingPunct="1">
        <a:defRPr sz="1195" kern="1200">
          <a:solidFill>
            <a:schemeClr val="tx1"/>
          </a:solidFill>
          <a:latin typeface="+mn-lt"/>
          <a:ea typeface="+mn-ea"/>
          <a:cs typeface="+mn-cs"/>
        </a:defRPr>
      </a:lvl8pPr>
      <a:lvl9pPr marL="2427091" algn="l" defTabSz="303387" rtl="0" eaLnBrk="1" latinLnBrk="0" hangingPunct="1">
        <a:defRPr sz="119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2.jpg"/><Relationship Id="rId4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Line 213"/>
          <p:cNvSpPr>
            <a:spLocks noChangeShapeType="1"/>
          </p:cNvSpPr>
          <p:nvPr/>
        </p:nvSpPr>
        <p:spPr bwMode="auto">
          <a:xfrm>
            <a:off x="6355545" y="4626086"/>
            <a:ext cx="0" cy="4247632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sz="5242"/>
          </a:p>
        </p:txBody>
      </p:sp>
      <p:sp>
        <p:nvSpPr>
          <p:cNvPr id="2061" name="Line 268"/>
          <p:cNvSpPr>
            <a:spLocks noChangeShapeType="1"/>
          </p:cNvSpPr>
          <p:nvPr/>
        </p:nvSpPr>
        <p:spPr bwMode="auto">
          <a:xfrm>
            <a:off x="242664" y="508433"/>
            <a:ext cx="29679488" cy="0"/>
          </a:xfrm>
          <a:prstGeom prst="line">
            <a:avLst/>
          </a:prstGeom>
          <a:noFill/>
          <a:ln w="76200">
            <a:solidFill>
              <a:srgbClr val="691C33"/>
            </a:solidFill>
            <a:round/>
            <a:headEnd/>
            <a:tailEnd/>
          </a:ln>
        </p:spPr>
        <p:txBody>
          <a:bodyPr/>
          <a:lstStyle/>
          <a:p>
            <a:endParaRPr lang="en-US" sz="5242"/>
          </a:p>
        </p:txBody>
      </p:sp>
      <p:sp>
        <p:nvSpPr>
          <p:cNvPr id="2063" name="Text Box 280"/>
          <p:cNvSpPr txBox="1">
            <a:spLocks noChangeArrowheads="1"/>
          </p:cNvSpPr>
          <p:nvPr/>
        </p:nvSpPr>
        <p:spPr bwMode="auto">
          <a:xfrm>
            <a:off x="-13278" y="69742"/>
            <a:ext cx="30266843" cy="40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t">
            <a:spAutoFit/>
          </a:bodyPr>
          <a:lstStyle/>
          <a:p>
            <a:pPr algn="ctr" defTabSz="803764">
              <a:spcBef>
                <a:spcPts val="664"/>
              </a:spcBef>
            </a:pPr>
            <a:endParaRPr lang="en-US" sz="930" dirty="0">
              <a:solidFill>
                <a:srgbClr val="0D0D0D"/>
              </a:solidFill>
              <a:latin typeface="Arial" charset="0"/>
              <a:cs typeface="Arial" charset="0"/>
            </a:endParaRPr>
          </a:p>
          <a:p>
            <a:pPr algn="ctr" latinLnBrk="0"/>
            <a:r>
              <a:rPr lang="ko-KR" altLang="en-US" sz="6367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프로산하 클럽과 일반 고등학교 축구선수의</a:t>
            </a:r>
            <a:endParaRPr lang="en-US" altLang="ko-KR" sz="6367" dirty="0" smtClean="0"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algn="ctr" latinLnBrk="0"/>
            <a:r>
              <a:rPr lang="ko-KR" altLang="en-US" sz="6367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과제지속성</a:t>
            </a:r>
            <a:r>
              <a:rPr lang="en-US" altLang="ko-KR" sz="6367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, </a:t>
            </a:r>
            <a:r>
              <a:rPr lang="ko-KR" altLang="en-US" sz="6367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성취목표성향</a:t>
            </a:r>
            <a:r>
              <a:rPr lang="en-US" altLang="ko-KR" sz="6367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, </a:t>
            </a:r>
            <a:r>
              <a:rPr lang="ko-KR" altLang="en-US" sz="6367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집단응집력의 차이</a:t>
            </a:r>
            <a:endParaRPr lang="en-US" altLang="ko-KR" sz="1001" b="0" dirty="0">
              <a:solidFill>
                <a:srgbClr val="0D0D0D"/>
              </a:solidFill>
              <a:latin typeface="+mn-lt"/>
              <a:cs typeface="Arial" panose="020B0604020202020204" pitchFamily="34" charset="0"/>
            </a:endParaRPr>
          </a:p>
          <a:p>
            <a:pPr algn="ctr" defTabSz="803764">
              <a:spcBef>
                <a:spcPts val="664"/>
              </a:spcBef>
            </a:pPr>
            <a:r>
              <a:rPr lang="ko-KR" altLang="en-US" sz="5098" b="0" dirty="0" smtClean="0">
                <a:solidFill>
                  <a:srgbClr val="0D0D0D"/>
                </a:solidFill>
                <a:latin typeface="HY견명조" panose="02030600000101010101" pitchFamily="18" charset="-127"/>
                <a:ea typeface="HY견명조" panose="02030600000101010101" pitchFamily="18" charset="-127"/>
                <a:cs typeface="Arial" panose="020B0604020202020204" pitchFamily="34" charset="0"/>
              </a:rPr>
              <a:t>정영훈</a:t>
            </a:r>
            <a:r>
              <a:rPr lang="en-US" altLang="ko-KR" sz="5098" b="0" dirty="0" smtClean="0">
                <a:solidFill>
                  <a:srgbClr val="0D0D0D"/>
                </a:solidFill>
                <a:latin typeface="HY견명조" panose="02030600000101010101" pitchFamily="18" charset="-127"/>
                <a:ea typeface="HY견명조" panose="02030600000101010101" pitchFamily="18" charset="-127"/>
                <a:cs typeface="Arial" panose="020B0604020202020204" pitchFamily="34" charset="0"/>
              </a:rPr>
              <a:t>·</a:t>
            </a:r>
            <a:r>
              <a:rPr lang="ko-KR" altLang="en-US" sz="5098" b="0" dirty="0">
                <a:solidFill>
                  <a:srgbClr val="0D0D0D"/>
                </a:solidFill>
                <a:latin typeface="HY견명조" panose="02030600000101010101" pitchFamily="18" charset="-127"/>
                <a:ea typeface="HY견명조" panose="02030600000101010101" pitchFamily="18" charset="-127"/>
                <a:cs typeface="Arial" panose="020B0604020202020204" pitchFamily="34" charset="0"/>
              </a:rPr>
              <a:t>정구인 </a:t>
            </a:r>
            <a:r>
              <a:rPr lang="en-US" altLang="ko-KR" sz="5098" b="0" dirty="0">
                <a:solidFill>
                  <a:srgbClr val="0D0D0D"/>
                </a:solidFill>
                <a:latin typeface="HY견명조" panose="02030600000101010101" pitchFamily="18" charset="-127"/>
                <a:ea typeface="HY견명조" panose="02030600000101010101" pitchFamily="18" charset="-127"/>
                <a:cs typeface="Arial" panose="020B0604020202020204" pitchFamily="34" charset="0"/>
              </a:rPr>
              <a:t>(</a:t>
            </a:r>
            <a:r>
              <a:rPr lang="ko-KR" altLang="en-US" sz="4933" b="0" dirty="0">
                <a:solidFill>
                  <a:srgbClr val="0D0D0D"/>
                </a:solidFill>
                <a:latin typeface="HY견명조" panose="02030600000101010101" pitchFamily="18" charset="-127"/>
                <a:ea typeface="HY견명조" panose="02030600000101010101" pitchFamily="18" charset="-127"/>
                <a:cs typeface="Arial" panose="020B0604020202020204" pitchFamily="34" charset="0"/>
              </a:rPr>
              <a:t>한국교원대학교</a:t>
            </a:r>
            <a:r>
              <a:rPr lang="en-US" altLang="ko-KR" sz="4933" b="0" dirty="0">
                <a:solidFill>
                  <a:srgbClr val="0D0D0D"/>
                </a:solidFill>
                <a:latin typeface="HY견명조" panose="02030600000101010101" pitchFamily="18" charset="-127"/>
                <a:ea typeface="HY견명조" panose="02030600000101010101" pitchFamily="18" charset="-127"/>
                <a:cs typeface="Arial" panose="020B0604020202020204" pitchFamily="34" charset="0"/>
              </a:rPr>
              <a:t>)</a:t>
            </a:r>
          </a:p>
        </p:txBody>
      </p:sp>
      <p:sp>
        <p:nvSpPr>
          <p:cNvPr id="3074" name="AutoShape 2" descr="Inline image 1"/>
          <p:cNvSpPr>
            <a:spLocks noChangeAspect="1" noChangeArrowheads="1"/>
          </p:cNvSpPr>
          <p:nvPr/>
        </p:nvSpPr>
        <p:spPr bwMode="auto">
          <a:xfrm>
            <a:off x="-1936377" y="108831"/>
            <a:ext cx="202268" cy="202269"/>
          </a:xfrm>
          <a:prstGeom prst="rect">
            <a:avLst/>
          </a:prstGeom>
          <a:noFill/>
        </p:spPr>
        <p:txBody>
          <a:bodyPr vert="horz" wrap="square" lIns="60679" tIns="30340" rIns="60679" bIns="30340" numCol="1" anchor="t" anchorCtr="0" compatLnSpc="1">
            <a:prstTxWarp prst="textNoShape">
              <a:avLst/>
            </a:prstTxWarp>
          </a:bodyPr>
          <a:lstStyle/>
          <a:p>
            <a:endParaRPr lang="en-US" sz="5242"/>
          </a:p>
        </p:txBody>
      </p:sp>
      <p:sp>
        <p:nvSpPr>
          <p:cNvPr id="60" name="Line 268">
            <a:extLst>
              <a:ext uri="{FF2B5EF4-FFF2-40B4-BE49-F238E27FC236}">
                <a16:creationId xmlns="" xmlns:a16="http://schemas.microsoft.com/office/drawing/2014/main" id="{E3213F24-9337-49FF-8B07-FCAD6169706E}"/>
              </a:ext>
            </a:extLst>
          </p:cNvPr>
          <p:cNvSpPr>
            <a:spLocks noChangeShapeType="1"/>
          </p:cNvSpPr>
          <p:nvPr/>
        </p:nvSpPr>
        <p:spPr bwMode="auto">
          <a:xfrm>
            <a:off x="242664" y="4882356"/>
            <a:ext cx="29679488" cy="0"/>
          </a:xfrm>
          <a:prstGeom prst="line">
            <a:avLst/>
          </a:prstGeom>
          <a:noFill/>
          <a:ln w="76200">
            <a:solidFill>
              <a:srgbClr val="691C33"/>
            </a:solidFill>
            <a:round/>
            <a:headEnd/>
            <a:tailEnd/>
          </a:ln>
        </p:spPr>
        <p:txBody>
          <a:bodyPr/>
          <a:lstStyle/>
          <a:p>
            <a:endParaRPr lang="en-US" sz="5242"/>
          </a:p>
        </p:txBody>
      </p:sp>
      <p:pic>
        <p:nvPicPr>
          <p:cNvPr id="87" name="그림 86">
            <a:extLst>
              <a:ext uri="{FF2B5EF4-FFF2-40B4-BE49-F238E27FC236}">
                <a16:creationId xmlns="" xmlns:a16="http://schemas.microsoft.com/office/drawing/2014/main" id="{446629F9-6FA8-4059-985B-E8EE2B90A67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745" y="809254"/>
            <a:ext cx="2736693" cy="2396702"/>
          </a:xfrm>
          <a:prstGeom prst="rect">
            <a:avLst/>
          </a:prstGeom>
        </p:spPr>
      </p:pic>
      <p:pic>
        <p:nvPicPr>
          <p:cNvPr id="88" name="그림 87">
            <a:extLst>
              <a:ext uri="{FF2B5EF4-FFF2-40B4-BE49-F238E27FC236}">
                <a16:creationId xmlns="" xmlns:a16="http://schemas.microsoft.com/office/drawing/2014/main" id="{D46B8306-16C7-4F48-A103-ACA6080224F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1430" y="748267"/>
            <a:ext cx="2750762" cy="2457689"/>
          </a:xfrm>
          <a:prstGeom prst="rect">
            <a:avLst/>
          </a:prstGeom>
        </p:spPr>
      </p:pic>
      <p:sp>
        <p:nvSpPr>
          <p:cNvPr id="96" name="Rectangle 830">
            <a:extLst>
              <a:ext uri="{FF2B5EF4-FFF2-40B4-BE49-F238E27FC236}">
                <a16:creationId xmlns="" xmlns:a16="http://schemas.microsoft.com/office/drawing/2014/main" id="{6F65E566-D69A-43B7-B66E-C2A74C7E44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184643" y="5454287"/>
            <a:ext cx="9982961" cy="35089664"/>
          </a:xfrm>
          <a:prstGeom prst="rect">
            <a:avLst/>
          </a:prstGeom>
          <a:noFill/>
          <a:ln w="57150">
            <a:solidFill>
              <a:srgbClr val="0070C0"/>
            </a:solidFill>
            <a:miter lim="800000"/>
            <a:headEnd/>
            <a:tailEnd/>
          </a:ln>
        </p:spPr>
        <p:txBody>
          <a:bodyPr wrap="none" lIns="45501" tIns="22749" rIns="45501" bIns="22749" anchor="ctr"/>
          <a:lstStyle/>
          <a:p>
            <a:pPr algn="ctr" defTabSz="455081"/>
            <a:endParaRPr lang="en-US" altLang="zh-CN" sz="2921">
              <a:ea typeface="宋体" pitchFamily="-107" charset="-122"/>
            </a:endParaRPr>
          </a:p>
        </p:txBody>
      </p:sp>
      <p:sp>
        <p:nvSpPr>
          <p:cNvPr id="135" name="Rectangle 830">
            <a:extLst>
              <a:ext uri="{FF2B5EF4-FFF2-40B4-BE49-F238E27FC236}">
                <a16:creationId xmlns="" xmlns:a16="http://schemas.microsoft.com/office/drawing/2014/main" id="{2AE3AE2D-6669-4356-A62E-4836C7811F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6558" y="5454287"/>
            <a:ext cx="9842680" cy="35089670"/>
          </a:xfrm>
          <a:prstGeom prst="rect">
            <a:avLst/>
          </a:prstGeom>
          <a:noFill/>
          <a:ln w="57150">
            <a:solidFill>
              <a:srgbClr val="0070C0"/>
            </a:solidFill>
            <a:miter lim="800000"/>
            <a:headEnd/>
            <a:tailEnd/>
          </a:ln>
        </p:spPr>
        <p:txBody>
          <a:bodyPr wrap="none" lIns="45501" tIns="22749" rIns="45501" bIns="22749" anchor="ctr"/>
          <a:lstStyle/>
          <a:p>
            <a:pPr algn="ctr" defTabSz="455081"/>
            <a:endParaRPr lang="en-US" altLang="zh-CN" sz="2921">
              <a:ea typeface="宋体" pitchFamily="-107" charset="-122"/>
            </a:endParaRPr>
          </a:p>
        </p:txBody>
      </p:sp>
      <p:sp>
        <p:nvSpPr>
          <p:cNvPr id="136" name="Text Box 831">
            <a:extLst>
              <a:ext uri="{FF2B5EF4-FFF2-40B4-BE49-F238E27FC236}">
                <a16:creationId xmlns="" xmlns:a16="http://schemas.microsoft.com/office/drawing/2014/main" id="{70AC5026-2689-4FD0-9F44-E07CF1330C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3535" y="6549786"/>
            <a:ext cx="9704370" cy="12487039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 wrap="square" lIns="180158" tIns="180158" rIns="180158" bIns="182331">
            <a:spAutoFit/>
          </a:bodyPr>
          <a:lstStyle/>
          <a:p>
            <a:pPr algn="just" latinLnBrk="1">
              <a:lnSpc>
                <a:spcPct val="150000"/>
              </a:lnSpc>
            </a:pPr>
            <a:r>
              <a:rPr lang="ko-KR" altLang="en-US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전 세계적으로 가장 인기있는 스포츠 종목 중 하나인 축구는 현재 우리나라에서도 타 종목에 비해 많은 저변확대를 이루고 있으며 엘리트 선수들의 수도 상당이 많이 보유하고 있다</a:t>
            </a:r>
            <a:r>
              <a:rPr lang="en-US" altLang="ko-KR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. </a:t>
            </a:r>
            <a:r>
              <a:rPr lang="ko-KR" altLang="en-US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이러한 축구선수들 </a:t>
            </a:r>
            <a:r>
              <a:rPr lang="ko-KR" altLang="en-US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뿐만 아니라 운동선수들에게 </a:t>
            </a:r>
            <a:r>
              <a:rPr lang="ko-KR" altLang="en-US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엘리트 지상주의와 승리제일주의가 맞물려 수업결손과 </a:t>
            </a:r>
            <a:r>
              <a:rPr lang="ko-KR" altLang="en-US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학력저하 문제가 꾸준히 </a:t>
            </a:r>
            <a:r>
              <a:rPr lang="ko-KR" altLang="en-US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제기되어 왔으며 이를 해소하기 위한 방안이 모든 운동선수들에게 시도되어왔다</a:t>
            </a:r>
            <a:r>
              <a:rPr lang="en-US" altLang="ko-KR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.</a:t>
            </a:r>
          </a:p>
          <a:p>
            <a:pPr algn="just" latinLnBrk="1">
              <a:lnSpc>
                <a:spcPct val="150000"/>
              </a:lnSpc>
            </a:pPr>
            <a:r>
              <a:rPr lang="ko-KR" altLang="en-US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축구에서는 </a:t>
            </a:r>
            <a:r>
              <a:rPr lang="en-US" altLang="ko-KR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2006</a:t>
            </a:r>
            <a:r>
              <a:rPr lang="ko-KR" altLang="en-US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년부터 </a:t>
            </a:r>
            <a:r>
              <a:rPr lang="ko-KR" altLang="en-US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각 프로구단 </a:t>
            </a:r>
            <a:r>
              <a:rPr lang="ko-KR" altLang="en-US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산하 </a:t>
            </a:r>
            <a:r>
              <a:rPr lang="ko-KR" altLang="en-US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유소년축구클럽 팀을 창단하여 운영하도록 제도화 하였으며</a:t>
            </a:r>
            <a:r>
              <a:rPr lang="en-US" altLang="ko-KR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, 2015</a:t>
            </a:r>
            <a:r>
              <a:rPr lang="ko-KR" altLang="en-US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년에는 </a:t>
            </a:r>
            <a:r>
              <a:rPr lang="ko-KR" altLang="en-US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모든 프로구단에서 운영하도록 의무화되면서 </a:t>
            </a:r>
            <a:r>
              <a:rPr lang="ko-KR" altLang="en-US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학생으로서 학력함양</a:t>
            </a:r>
            <a:r>
              <a:rPr lang="en-US" altLang="ko-KR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, </a:t>
            </a:r>
            <a:r>
              <a:rPr lang="ko-KR" altLang="en-US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수업결손</a:t>
            </a:r>
            <a:r>
              <a:rPr lang="en-US" altLang="ko-KR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, </a:t>
            </a:r>
            <a:r>
              <a:rPr lang="ko-KR" altLang="en-US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학사운영개선</a:t>
            </a:r>
            <a:r>
              <a:rPr lang="en-US" altLang="ko-KR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, </a:t>
            </a:r>
            <a:r>
              <a:rPr lang="ko-KR" altLang="en-US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입시제도개선의 측면에서 큰 의미를 지닌 것으로 나타났다</a:t>
            </a:r>
            <a:r>
              <a:rPr lang="en-US" altLang="ko-KR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(</a:t>
            </a:r>
            <a:r>
              <a:rPr lang="ko-KR" altLang="en-US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고현준 외</a:t>
            </a:r>
            <a:r>
              <a:rPr lang="en-US" altLang="ko-KR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, 2017).</a:t>
            </a:r>
          </a:p>
          <a:p>
            <a:pPr algn="just" latinLnBrk="1">
              <a:lnSpc>
                <a:spcPct val="150000"/>
              </a:lnSpc>
            </a:pPr>
            <a:r>
              <a:rPr lang="ko-KR" altLang="en-US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그렇게 </a:t>
            </a:r>
            <a:r>
              <a:rPr lang="ko-KR" altLang="en-US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학생 </a:t>
            </a:r>
            <a:r>
              <a:rPr lang="ko-KR" altLang="en-US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축구선수는 프로구단 산하 클럽과 일반 고등학교 축구선수로 이원화되었다</a:t>
            </a:r>
            <a:r>
              <a:rPr lang="en-US" altLang="ko-KR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. </a:t>
            </a:r>
            <a:r>
              <a:rPr lang="ko-KR" altLang="en-US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하지만 프로구단의 </a:t>
            </a:r>
            <a:r>
              <a:rPr lang="ko-KR" altLang="en-US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전폭적인 지원과 함께 두 그룹은 성적차이가 발생하기 시작하였다</a:t>
            </a:r>
            <a:r>
              <a:rPr lang="en-US" altLang="ko-KR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. </a:t>
            </a:r>
            <a:r>
              <a:rPr lang="ko-KR" altLang="en-US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지원과 관련된 부분은 제외하고 프로산하 클럽과 일반 고등학교 축구선수의 과제지속성</a:t>
            </a:r>
            <a:r>
              <a:rPr lang="en-US" altLang="ko-KR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, </a:t>
            </a:r>
            <a:r>
              <a:rPr lang="ko-KR" altLang="en-US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성취목표성향</a:t>
            </a:r>
            <a:r>
              <a:rPr lang="en-US" altLang="ko-KR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, </a:t>
            </a:r>
            <a:r>
              <a:rPr lang="ko-KR" altLang="en-US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집단응집력과 같은 심리적 변인을 살펴봄으로써</a:t>
            </a:r>
            <a:r>
              <a:rPr lang="en-US" altLang="ko-KR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, </a:t>
            </a:r>
            <a:r>
              <a:rPr lang="ko-KR" altLang="en-US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두 그룹 간 격차를 확인하고 상호발전할 수 있는 방안을 찾기 위함이다</a:t>
            </a:r>
            <a:r>
              <a:rPr lang="en-US" altLang="ko-KR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.</a:t>
            </a:r>
            <a:endParaRPr lang="ko-KR" altLang="en-US" sz="2670" b="0" dirty="0">
              <a:latin typeface="함초롬돋움" panose="02030504000101010101" pitchFamily="18" charset="-127"/>
              <a:ea typeface="함초롬돋움" panose="02030504000101010101" pitchFamily="18" charset="-127"/>
              <a:cs typeface="함초롬돋움" panose="02030504000101010101" pitchFamily="18" charset="-127"/>
            </a:endParaRPr>
          </a:p>
        </p:txBody>
      </p:sp>
      <p:sp>
        <p:nvSpPr>
          <p:cNvPr id="140" name="Rectangle 830">
            <a:extLst>
              <a:ext uri="{FF2B5EF4-FFF2-40B4-BE49-F238E27FC236}">
                <a16:creationId xmlns="" xmlns:a16="http://schemas.microsoft.com/office/drawing/2014/main" id="{96FAFB52-5057-48D9-AAA6-7D5AE4EACC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11551" y="5454287"/>
            <a:ext cx="9842680" cy="35089668"/>
          </a:xfrm>
          <a:prstGeom prst="rect">
            <a:avLst/>
          </a:prstGeom>
          <a:noFill/>
          <a:ln w="57150">
            <a:solidFill>
              <a:srgbClr val="0070C0"/>
            </a:solidFill>
            <a:miter lim="800000"/>
            <a:headEnd/>
            <a:tailEnd/>
          </a:ln>
        </p:spPr>
        <p:txBody>
          <a:bodyPr wrap="none" lIns="45501" tIns="22749" rIns="45501" bIns="22749" anchor="ctr"/>
          <a:lstStyle/>
          <a:p>
            <a:pPr algn="ctr" defTabSz="455081"/>
            <a:endParaRPr lang="en-US" altLang="zh-CN" sz="2921">
              <a:ea typeface="宋体" pitchFamily="-107" charset="-122"/>
            </a:endParaRPr>
          </a:p>
        </p:txBody>
      </p:sp>
      <p:sp>
        <p:nvSpPr>
          <p:cNvPr id="141" name="Text Box 831">
            <a:extLst>
              <a:ext uri="{FF2B5EF4-FFF2-40B4-BE49-F238E27FC236}">
                <a16:creationId xmlns="" xmlns:a16="http://schemas.microsoft.com/office/drawing/2014/main" id="{132AC136-C8D1-4956-B6D3-E097DC398D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62686" y="6632382"/>
            <a:ext cx="9541153" cy="14982338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 wrap="square" lIns="180158" tIns="180158" rIns="180158" bIns="182331">
            <a:spAutoFit/>
          </a:bodyPr>
          <a:lstStyle/>
          <a:p>
            <a:pPr algn="just" defTabSz="455081" eaLnBrk="1" hangingPunct="1">
              <a:lnSpc>
                <a:spcPct val="150000"/>
              </a:lnSpc>
              <a:spcBef>
                <a:spcPts val="795"/>
              </a:spcBef>
            </a:pPr>
            <a:r>
              <a:rPr lang="en-US" altLang="ko-KR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1. </a:t>
            </a:r>
            <a:r>
              <a:rPr lang="ko-KR" altLang="en-US" sz="267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프로산하 클럽과 일반 고등학교 축구선수의 과제지속성 차이</a:t>
            </a:r>
            <a:endParaRPr lang="ko-KR" altLang="en-US" sz="2670" dirty="0">
              <a:latin typeface="함초롬돋움" panose="02030504000101010101" pitchFamily="18" charset="-127"/>
              <a:ea typeface="함초롬돋움" panose="02030504000101010101" pitchFamily="18" charset="-127"/>
              <a:cs typeface="함초롬돋움" panose="02030504000101010101" pitchFamily="18" charset="-127"/>
            </a:endParaRPr>
          </a:p>
          <a:p>
            <a:pPr algn="just" latinLnBrk="1"/>
            <a:r>
              <a:rPr lang="ko-KR" altLang="en-US" sz="267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 </a:t>
            </a:r>
            <a:r>
              <a:rPr lang="ko-KR" altLang="en-US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프로산하 클럽과 일반 고등학교 축구선수의 과제지속성 차이가 있는지를 </a:t>
            </a:r>
            <a:r>
              <a:rPr lang="ko-KR" altLang="en-US" sz="267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확인하기 위해 </a:t>
            </a:r>
            <a:r>
              <a:rPr lang="ko-KR" altLang="en-US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독립표본 </a:t>
            </a:r>
            <a:r>
              <a:rPr lang="en-US" altLang="ko-KR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t-</a:t>
            </a:r>
            <a:r>
              <a:rPr lang="ko-KR" altLang="en-US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검증을 </a:t>
            </a:r>
            <a:r>
              <a:rPr lang="ko-KR" altLang="en-US" sz="267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실시하였다</a:t>
            </a:r>
            <a:r>
              <a:rPr lang="en-US" altLang="ko-KR" sz="267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. </a:t>
            </a:r>
            <a:r>
              <a:rPr lang="ko-KR" altLang="en-US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분석결과 프로산하 클럽 선수 집단이</a:t>
            </a:r>
            <a:r>
              <a:rPr lang="en-US" altLang="ko-KR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(M=4.12</a:t>
            </a:r>
            <a:r>
              <a:rPr lang="en-US" altLang="ko-KR" sz="2670" b="0" dirty="0" smtClean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±.51) </a:t>
            </a:r>
            <a:r>
              <a:rPr lang="ko-KR" altLang="en-US" sz="2670" b="0" dirty="0" smtClean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일반 고등학교 축구선수 집단보다</a:t>
            </a:r>
            <a:r>
              <a:rPr lang="en-US" altLang="ko-KR" sz="267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 (</a:t>
            </a:r>
            <a:r>
              <a:rPr lang="en-US" altLang="ko-KR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M=3.70</a:t>
            </a:r>
            <a:r>
              <a:rPr lang="en-US" altLang="ko-KR" sz="2670" b="0" dirty="0" smtClean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±.66) </a:t>
            </a:r>
            <a:r>
              <a:rPr lang="ko-KR" altLang="en-US" sz="2670" b="0" dirty="0" smtClean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평균적으로 높게 나타났으며 통계적으로</a:t>
            </a:r>
            <a:r>
              <a:rPr lang="ko-KR" altLang="en-US" sz="2670" b="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도</a:t>
            </a:r>
            <a:r>
              <a:rPr lang="en-US" altLang="ko-KR" sz="2670" b="0" dirty="0" smtClean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(t=6.59</a:t>
            </a:r>
            <a:r>
              <a:rPr lang="en-US" altLang="ko-KR" sz="2670" b="0" i="1" dirty="0" smtClean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p</a:t>
            </a:r>
            <a:r>
              <a:rPr lang="en-US" altLang="ko-KR" sz="2670" b="0" dirty="0" smtClean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&lt;.001) </a:t>
            </a:r>
            <a:r>
              <a:rPr lang="ko-KR" altLang="en-US" sz="2670" b="0" dirty="0" smtClean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유의하게 나타났다</a:t>
            </a:r>
            <a:r>
              <a:rPr lang="en-US" altLang="ko-KR" sz="2670" b="0" dirty="0" smtClean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. </a:t>
            </a:r>
          </a:p>
          <a:p>
            <a:pPr latinLnBrk="1"/>
            <a:endParaRPr lang="en-US" altLang="ko-KR" sz="2670" b="0" dirty="0"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latinLnBrk="1"/>
            <a:endParaRPr lang="en-US" altLang="ko-KR" sz="2670" b="0" dirty="0" smtClean="0"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latinLnBrk="1"/>
            <a:endParaRPr lang="en-US" altLang="ko-KR" sz="2670" b="0" dirty="0"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latinLnBrk="1"/>
            <a:endParaRPr lang="en-US" altLang="ko-KR" sz="2670" b="0" dirty="0" smtClean="0"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latinLnBrk="1"/>
            <a:endParaRPr lang="en-US" altLang="ko-KR" sz="2670" b="0" dirty="0"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latinLnBrk="1"/>
            <a:endParaRPr lang="en-US" altLang="ko-KR" sz="2670" b="0" dirty="0" smtClean="0"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latinLnBrk="1"/>
            <a:r>
              <a:rPr lang="en-US" altLang="ko-KR" sz="2400" kern="0" spc="-60" dirty="0">
                <a:solidFill>
                  <a:srgbClr val="000000"/>
                </a:solidFill>
                <a:ea typeface="함초롬돋움" panose="02030504000101010101" pitchFamily="18" charset="-127"/>
                <a:cs typeface="함초롬돋움" panose="02030504000101010101" pitchFamily="18" charset="-127"/>
              </a:rPr>
              <a:t>*</a:t>
            </a:r>
            <a:r>
              <a:rPr lang="en-US" altLang="ko-KR" sz="2670" b="0" i="1" dirty="0" smtClean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p</a:t>
            </a:r>
            <a:r>
              <a:rPr lang="en-US" altLang="ko-KR" sz="2670" b="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&lt;.05, ** </a:t>
            </a:r>
            <a:r>
              <a:rPr lang="en-US" altLang="ko-KR" sz="2670" b="0" i="1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p</a:t>
            </a:r>
            <a:r>
              <a:rPr lang="en-US" altLang="ko-KR" sz="2670" b="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&lt;.01, *** </a:t>
            </a:r>
            <a:r>
              <a:rPr lang="en-US" altLang="ko-KR" sz="2670" b="0" i="1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p</a:t>
            </a:r>
            <a:r>
              <a:rPr lang="en-US" altLang="ko-KR" sz="2670" b="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&lt;.</a:t>
            </a:r>
            <a:r>
              <a:rPr lang="en-US" altLang="ko-KR" sz="2670" b="0" dirty="0" smtClean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001</a:t>
            </a:r>
          </a:p>
          <a:p>
            <a:pPr algn="just" latinLnBrk="1"/>
            <a:endParaRPr lang="en-US" altLang="ko-KR" sz="2670" b="0" dirty="0" smtClean="0"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algn="just" latinLnBrk="1"/>
            <a:r>
              <a:rPr lang="en-US" altLang="ko-KR" sz="2670" dirty="0" smtClean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2. </a:t>
            </a:r>
            <a:r>
              <a:rPr lang="ko-KR" altLang="en-US" sz="2670" dirty="0" smtClean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프로산하 클럽과 일반 고등학교 축구선수의 성취목표성향 차이</a:t>
            </a:r>
            <a:endParaRPr lang="en-US" altLang="ko-KR" sz="2670" dirty="0" smtClean="0"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algn="just" latinLnBrk="1"/>
            <a:r>
              <a:rPr lang="en-US" altLang="ko-KR" sz="2670" b="0" dirty="0" smtClean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</a:t>
            </a:r>
            <a:r>
              <a:rPr lang="ko-KR" altLang="en-US" sz="267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프로산하 클럽과 일반 고등학교 축구선수의 </a:t>
            </a:r>
            <a:r>
              <a:rPr lang="ko-KR" altLang="en-US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성취목표성향 </a:t>
            </a:r>
            <a:r>
              <a:rPr lang="ko-KR" altLang="en-US" sz="267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차이가 있는지를 확인하기 위해 독립표본 </a:t>
            </a:r>
            <a:r>
              <a:rPr lang="en-US" altLang="ko-KR" sz="267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t-</a:t>
            </a:r>
            <a:r>
              <a:rPr lang="ko-KR" altLang="en-US" sz="267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검증을 실시하였다</a:t>
            </a:r>
            <a:r>
              <a:rPr lang="en-US" altLang="ko-KR" sz="267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. </a:t>
            </a:r>
            <a:r>
              <a:rPr lang="ko-KR" altLang="en-US" sz="267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분석결과 </a:t>
            </a:r>
            <a:r>
              <a:rPr lang="ko-KR" altLang="en-US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과제목표성향 문항에서는 프로산하 </a:t>
            </a:r>
            <a:r>
              <a:rPr lang="ko-KR" altLang="en-US" sz="267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클럽 선수 집단이</a:t>
            </a:r>
            <a:r>
              <a:rPr lang="en-US" altLang="ko-KR" sz="267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(</a:t>
            </a:r>
            <a:r>
              <a:rPr lang="en-US" altLang="ko-KR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M=4.14</a:t>
            </a:r>
            <a:r>
              <a:rPr lang="en-US" altLang="ko-KR" sz="2670" b="0" dirty="0" smtClean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±.</a:t>
            </a:r>
            <a:r>
              <a:rPr lang="en-US" altLang="ko-KR" sz="2670" b="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51) </a:t>
            </a:r>
            <a:r>
              <a:rPr lang="ko-KR" altLang="en-US" sz="2670" b="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일반 고등학교 축구선수 집단보다</a:t>
            </a:r>
            <a:r>
              <a:rPr lang="en-US" altLang="ko-KR" sz="267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 (</a:t>
            </a:r>
            <a:r>
              <a:rPr lang="en-US" altLang="ko-KR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M=3.95</a:t>
            </a:r>
            <a:r>
              <a:rPr lang="en-US" altLang="ko-KR" sz="2670" b="0" dirty="0" smtClean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±.58) </a:t>
            </a:r>
            <a:r>
              <a:rPr lang="ko-KR" altLang="en-US" sz="2670" b="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평균적으로 높게 나타났으며 통계적으로도</a:t>
            </a:r>
            <a:r>
              <a:rPr lang="en-US" altLang="ko-KR" sz="2670" b="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en-US" altLang="ko-KR" sz="2670" b="0" dirty="0" smtClean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t=3.15, </a:t>
            </a:r>
            <a:r>
              <a:rPr lang="en-US" altLang="ko-KR" sz="2670" b="0" i="1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p</a:t>
            </a:r>
            <a:r>
              <a:rPr lang="en-US" altLang="ko-KR" sz="2670" b="0" dirty="0" smtClean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&lt;.01</a:t>
            </a:r>
            <a:r>
              <a:rPr lang="en-US" altLang="ko-KR" sz="2670" b="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) </a:t>
            </a:r>
            <a:r>
              <a:rPr lang="ko-KR" altLang="en-US" sz="2670" b="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유의하게 나타났다</a:t>
            </a:r>
            <a:r>
              <a:rPr lang="en-US" altLang="ko-KR" sz="2670" b="0" dirty="0" smtClean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. </a:t>
            </a:r>
            <a:r>
              <a:rPr lang="ko-KR" altLang="en-US" sz="2670" b="0" dirty="0" smtClean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또한 자아목표성향 문항에서는 </a:t>
            </a:r>
            <a:r>
              <a:rPr lang="ko-KR" altLang="en-US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일반 고등학교 축구선수 </a:t>
            </a:r>
            <a:r>
              <a:rPr lang="ko-KR" altLang="en-US" sz="267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집단이</a:t>
            </a:r>
            <a:r>
              <a:rPr lang="en-US" altLang="ko-KR" sz="267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(</a:t>
            </a:r>
            <a:r>
              <a:rPr lang="en-US" altLang="ko-KR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M=3.36</a:t>
            </a:r>
            <a:r>
              <a:rPr lang="en-US" altLang="ko-KR" sz="2670" b="0" dirty="0" smtClean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±.72) </a:t>
            </a:r>
            <a:r>
              <a:rPr lang="ko-KR" altLang="en-US" sz="2670" b="0" dirty="0" smtClean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프로산하 클럽 선수 집단보다</a:t>
            </a:r>
            <a:r>
              <a:rPr lang="en-US" altLang="ko-KR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(M=3.03</a:t>
            </a:r>
            <a:r>
              <a:rPr lang="en-US" altLang="ko-KR" sz="2670" b="0" dirty="0" smtClean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±.80) </a:t>
            </a:r>
            <a:r>
              <a:rPr lang="ko-KR" altLang="en-US" sz="2670" b="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평균적으로 높게 나타났으며 통계적으로도</a:t>
            </a:r>
            <a:r>
              <a:rPr lang="en-US" altLang="ko-KR" sz="2670" b="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(t</a:t>
            </a:r>
            <a:r>
              <a:rPr lang="en-US" altLang="ko-KR" sz="2670" b="0" dirty="0" smtClean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=-4.04, </a:t>
            </a:r>
            <a:r>
              <a:rPr lang="en-US" altLang="ko-KR" sz="2670" b="0" i="1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p</a:t>
            </a:r>
            <a:r>
              <a:rPr lang="en-US" altLang="ko-KR" sz="2670" b="0" dirty="0" smtClean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&lt;.001</a:t>
            </a:r>
            <a:r>
              <a:rPr lang="en-US" altLang="ko-KR" sz="2670" b="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) </a:t>
            </a:r>
            <a:r>
              <a:rPr lang="ko-KR" altLang="en-US" sz="2670" b="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유의하게 나타났다</a:t>
            </a:r>
            <a:r>
              <a:rPr lang="en-US" altLang="ko-KR" sz="2670" b="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.</a:t>
            </a:r>
            <a:endParaRPr lang="en-US" altLang="ko-KR" sz="2670" b="0" dirty="0"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latinLnBrk="1"/>
            <a:endParaRPr lang="en-US" altLang="ko-KR" sz="2670" b="0" dirty="0" smtClean="0"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latinLnBrk="1"/>
            <a:endParaRPr lang="ko-KR" altLang="en-US" sz="2800" kern="0" spc="-60" dirty="0">
              <a:solidFill>
                <a:srgbClr val="000000"/>
              </a:solidFill>
              <a:latin typeface="+mn-lt"/>
              <a:ea typeface="+mn-ea"/>
            </a:endParaRPr>
          </a:p>
        </p:txBody>
      </p:sp>
      <p:grpSp>
        <p:nvGrpSpPr>
          <p:cNvPr id="6" name="그룹 5">
            <a:extLst>
              <a:ext uri="{FF2B5EF4-FFF2-40B4-BE49-F238E27FC236}">
                <a16:creationId xmlns="" xmlns:a16="http://schemas.microsoft.com/office/drawing/2014/main" id="{75A14F4E-B4E4-45E3-9D3E-B33B3DE379CE}"/>
              </a:ext>
            </a:extLst>
          </p:cNvPr>
          <p:cNvGrpSpPr/>
          <p:nvPr/>
        </p:nvGrpSpPr>
        <p:grpSpPr>
          <a:xfrm>
            <a:off x="1383480" y="21389576"/>
            <a:ext cx="7328836" cy="936505"/>
            <a:chOff x="1244145" y="23194305"/>
            <a:chExt cx="7328836" cy="936505"/>
          </a:xfrm>
        </p:grpSpPr>
        <p:sp>
          <p:nvSpPr>
            <p:cNvPr id="159" name="Text Placeholder 17">
              <a:extLst>
                <a:ext uri="{FF2B5EF4-FFF2-40B4-BE49-F238E27FC236}">
                  <a16:creationId xmlns="" xmlns:a16="http://schemas.microsoft.com/office/drawing/2014/main" id="{05D3B29C-A162-4DE2-9B66-1757BF4FC86E}"/>
                </a:ext>
              </a:extLst>
            </p:cNvPr>
            <p:cNvSpPr txBox="1">
              <a:spLocks/>
            </p:cNvSpPr>
            <p:nvPr/>
          </p:nvSpPr>
          <p:spPr>
            <a:xfrm>
              <a:off x="1244145" y="23194305"/>
              <a:ext cx="7328836" cy="936505"/>
            </a:xfrm>
            <a:prstGeom prst="round1Rect">
              <a:avLst/>
            </a:prstGeom>
            <a:solidFill>
              <a:srgbClr val="0000CC"/>
            </a:solidFill>
          </p:spPr>
          <p:txBody>
            <a:bodyPr vert="horz" lIns="365760" tIns="45720" rIns="91440" bIns="45720" rtlCol="0" anchor="ctr">
              <a:noAutofit/>
            </a:bodyPr>
            <a:lstStyle>
              <a:lvl1pPr marL="0" indent="0" algn="l" defTabSz="3026737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accent2"/>
                </a:buClr>
                <a:buFont typeface="Arial" panose="020B0604020202020204" pitchFamily="34" charset="0"/>
                <a:buNone/>
                <a:defRPr sz="4138" kern="1200" cap="all" baseline="0">
                  <a:solidFill>
                    <a:schemeClr val="bg1"/>
                  </a:solidFill>
                  <a:latin typeface="+mj-lt"/>
                  <a:ea typeface="+mn-ea"/>
                  <a:cs typeface="+mn-cs"/>
                </a:defRPr>
              </a:lvl1pPr>
              <a:lvl2pPr marL="0" indent="0" algn="l" defTabSz="3026737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accent2"/>
                </a:buClr>
                <a:buFont typeface="Arial" panose="020B0604020202020204" pitchFamily="34" charset="0"/>
                <a:buNone/>
                <a:defRPr sz="4138" kern="1200" cap="all" baseline="0">
                  <a:solidFill>
                    <a:schemeClr val="bg1"/>
                  </a:solidFill>
                  <a:latin typeface="+mj-lt"/>
                  <a:ea typeface="+mn-ea"/>
                  <a:cs typeface="+mn-cs"/>
                </a:defRPr>
              </a:lvl2pPr>
              <a:lvl3pPr marL="0" indent="0" algn="l" defTabSz="3026737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accent2"/>
                </a:buClr>
                <a:buFont typeface="Arial" panose="020B0604020202020204" pitchFamily="34" charset="0"/>
                <a:buNone/>
                <a:defRPr sz="4138" kern="1200" cap="all" baseline="0">
                  <a:solidFill>
                    <a:schemeClr val="bg1"/>
                  </a:solidFill>
                  <a:latin typeface="+mj-lt"/>
                  <a:ea typeface="+mn-ea"/>
                  <a:cs typeface="+mn-cs"/>
                </a:defRPr>
              </a:lvl3pPr>
              <a:lvl4pPr marL="0" indent="0" algn="l" defTabSz="3026737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accent2"/>
                </a:buClr>
                <a:buFont typeface="Arial" panose="020B0604020202020204" pitchFamily="34" charset="0"/>
                <a:buNone/>
                <a:defRPr sz="4138" kern="1200" cap="all" baseline="0">
                  <a:solidFill>
                    <a:schemeClr val="bg1"/>
                  </a:solidFill>
                  <a:latin typeface="+mj-lt"/>
                  <a:ea typeface="+mn-ea"/>
                  <a:cs typeface="+mn-cs"/>
                </a:defRPr>
              </a:lvl4pPr>
              <a:lvl5pPr marL="0" indent="0" algn="l" defTabSz="3026737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accent2"/>
                </a:buClr>
                <a:buFont typeface="Arial" panose="020B0604020202020204" pitchFamily="34" charset="0"/>
                <a:buNone/>
                <a:defRPr sz="4138" kern="1200" cap="all" baseline="0">
                  <a:solidFill>
                    <a:schemeClr val="bg1"/>
                  </a:solidFill>
                  <a:latin typeface="+mj-lt"/>
                  <a:ea typeface="+mn-ea"/>
                  <a:cs typeface="+mn-cs"/>
                </a:defRPr>
              </a:lvl5pPr>
              <a:lvl6pPr marL="0" indent="0" algn="l" defTabSz="3026737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accent2"/>
                </a:buClr>
                <a:buFont typeface="Arial" panose="020B0604020202020204" pitchFamily="34" charset="0"/>
                <a:buNone/>
                <a:defRPr sz="4138" kern="1200" cap="all" baseline="0">
                  <a:solidFill>
                    <a:schemeClr val="bg1"/>
                  </a:solidFill>
                  <a:latin typeface="+mj-lt"/>
                  <a:ea typeface="+mn-ea"/>
                  <a:cs typeface="+mn-cs"/>
                </a:defRPr>
              </a:lvl6pPr>
              <a:lvl7pPr marL="0" indent="0" algn="l" defTabSz="3026737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accent2"/>
                </a:buClr>
                <a:buFont typeface="Arial" panose="020B0604020202020204" pitchFamily="34" charset="0"/>
                <a:buNone/>
                <a:defRPr sz="4138" kern="1200" cap="all" baseline="0">
                  <a:solidFill>
                    <a:schemeClr val="bg1"/>
                  </a:solidFill>
                  <a:latin typeface="+mj-lt"/>
                  <a:ea typeface="+mn-ea"/>
                  <a:cs typeface="+mn-cs"/>
                </a:defRPr>
              </a:lvl7pPr>
              <a:lvl8pPr marL="0" indent="0" algn="l" defTabSz="3026737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accent2"/>
                </a:buClr>
                <a:buFont typeface="Arial" panose="020B0604020202020204" pitchFamily="34" charset="0"/>
                <a:buNone/>
                <a:defRPr sz="4138" kern="1200" cap="all" baseline="0">
                  <a:solidFill>
                    <a:schemeClr val="bg1"/>
                  </a:solidFill>
                  <a:latin typeface="+mj-lt"/>
                  <a:ea typeface="+mn-ea"/>
                  <a:cs typeface="+mn-cs"/>
                </a:defRPr>
              </a:lvl8pPr>
              <a:lvl9pPr marL="0" indent="0" algn="l" defTabSz="3026737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accent2"/>
                </a:buClr>
                <a:buFont typeface="Arial" panose="020B0604020202020204" pitchFamily="34" charset="0"/>
                <a:buNone/>
                <a:defRPr sz="4138" kern="1200" cap="all" baseline="0">
                  <a:solidFill>
                    <a:schemeClr val="bg1"/>
                  </a:solidFill>
                  <a:latin typeface="+mj-lt"/>
                  <a:ea typeface="+mn-ea"/>
                  <a:cs typeface="+mn-cs"/>
                </a:defRPr>
              </a:lvl9pPr>
            </a:lstStyle>
            <a:p>
              <a:pPr marL="0" marR="0" lvl="0" indent="0" algn="l" defTabSz="30267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AD8F67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en-US" sz="3670" b="0" i="0" u="none" strike="noStrike" kern="1200" cap="all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haroni" panose="02010803020104030203" pitchFamily="2" charset="-79"/>
                <a:cs typeface="Aharoni" panose="02010803020104030203" pitchFamily="2" charset="-79"/>
              </a:endParaRPr>
            </a:p>
          </p:txBody>
        </p:sp>
        <p:sp>
          <p:nvSpPr>
            <p:cNvPr id="157" name="TextBox 156">
              <a:extLst>
                <a:ext uri="{FF2B5EF4-FFF2-40B4-BE49-F238E27FC236}">
                  <a16:creationId xmlns="" xmlns:a16="http://schemas.microsoft.com/office/drawing/2014/main" id="{106AB3B7-F3BD-48E4-8EFB-11DA7C3AAC54}"/>
                </a:ext>
              </a:extLst>
            </p:cNvPr>
            <p:cNvSpPr txBox="1"/>
            <p:nvPr/>
          </p:nvSpPr>
          <p:spPr>
            <a:xfrm>
              <a:off x="1514644" y="23310460"/>
              <a:ext cx="6787837" cy="6401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3560" dirty="0">
                  <a:solidFill>
                    <a:srgbClr val="FFFF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Method</a:t>
              </a:r>
              <a:endParaRPr lang="ko-KR" altLang="en-US" sz="356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61" name="그룹 160">
            <a:extLst>
              <a:ext uri="{FF2B5EF4-FFF2-40B4-BE49-F238E27FC236}">
                <a16:creationId xmlns="" xmlns:a16="http://schemas.microsoft.com/office/drawing/2014/main" id="{D4521C70-ECD0-4B44-9035-2897C942805A}"/>
              </a:ext>
            </a:extLst>
          </p:cNvPr>
          <p:cNvGrpSpPr/>
          <p:nvPr/>
        </p:nvGrpSpPr>
        <p:grpSpPr>
          <a:xfrm>
            <a:off x="1005552" y="5689481"/>
            <a:ext cx="8070172" cy="936505"/>
            <a:chOff x="1244145" y="23194305"/>
            <a:chExt cx="7328836" cy="936505"/>
          </a:xfrm>
        </p:grpSpPr>
        <p:sp>
          <p:nvSpPr>
            <p:cNvPr id="162" name="Text Placeholder 17">
              <a:extLst>
                <a:ext uri="{FF2B5EF4-FFF2-40B4-BE49-F238E27FC236}">
                  <a16:creationId xmlns="" xmlns:a16="http://schemas.microsoft.com/office/drawing/2014/main" id="{03B9C578-3FB8-4D50-8F36-2A28A1DA675F}"/>
                </a:ext>
              </a:extLst>
            </p:cNvPr>
            <p:cNvSpPr txBox="1">
              <a:spLocks/>
            </p:cNvSpPr>
            <p:nvPr/>
          </p:nvSpPr>
          <p:spPr>
            <a:xfrm>
              <a:off x="1244145" y="23194305"/>
              <a:ext cx="7328836" cy="936505"/>
            </a:xfrm>
            <a:prstGeom prst="round1Rect">
              <a:avLst/>
            </a:prstGeom>
            <a:solidFill>
              <a:srgbClr val="0000CC"/>
            </a:solidFill>
          </p:spPr>
          <p:txBody>
            <a:bodyPr vert="horz" lIns="365760" tIns="45720" rIns="91440" bIns="45720" rtlCol="0" anchor="ctr">
              <a:noAutofit/>
            </a:bodyPr>
            <a:lstStyle>
              <a:lvl1pPr marL="0" indent="0" algn="l" defTabSz="3026737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accent2"/>
                </a:buClr>
                <a:buFont typeface="Arial" panose="020B0604020202020204" pitchFamily="34" charset="0"/>
                <a:buNone/>
                <a:defRPr sz="4138" kern="1200" cap="all" baseline="0">
                  <a:solidFill>
                    <a:schemeClr val="bg1"/>
                  </a:solidFill>
                  <a:latin typeface="+mj-lt"/>
                  <a:ea typeface="+mn-ea"/>
                  <a:cs typeface="+mn-cs"/>
                </a:defRPr>
              </a:lvl1pPr>
              <a:lvl2pPr marL="0" indent="0" algn="l" defTabSz="3026737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accent2"/>
                </a:buClr>
                <a:buFont typeface="Arial" panose="020B0604020202020204" pitchFamily="34" charset="0"/>
                <a:buNone/>
                <a:defRPr sz="4138" kern="1200" cap="all" baseline="0">
                  <a:solidFill>
                    <a:schemeClr val="bg1"/>
                  </a:solidFill>
                  <a:latin typeface="+mj-lt"/>
                  <a:ea typeface="+mn-ea"/>
                  <a:cs typeface="+mn-cs"/>
                </a:defRPr>
              </a:lvl2pPr>
              <a:lvl3pPr marL="0" indent="0" algn="l" defTabSz="3026737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accent2"/>
                </a:buClr>
                <a:buFont typeface="Arial" panose="020B0604020202020204" pitchFamily="34" charset="0"/>
                <a:buNone/>
                <a:defRPr sz="4138" kern="1200" cap="all" baseline="0">
                  <a:solidFill>
                    <a:schemeClr val="bg1"/>
                  </a:solidFill>
                  <a:latin typeface="+mj-lt"/>
                  <a:ea typeface="+mn-ea"/>
                  <a:cs typeface="+mn-cs"/>
                </a:defRPr>
              </a:lvl3pPr>
              <a:lvl4pPr marL="0" indent="0" algn="l" defTabSz="3026737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accent2"/>
                </a:buClr>
                <a:buFont typeface="Arial" panose="020B0604020202020204" pitchFamily="34" charset="0"/>
                <a:buNone/>
                <a:defRPr sz="4138" kern="1200" cap="all" baseline="0">
                  <a:solidFill>
                    <a:schemeClr val="bg1"/>
                  </a:solidFill>
                  <a:latin typeface="+mj-lt"/>
                  <a:ea typeface="+mn-ea"/>
                  <a:cs typeface="+mn-cs"/>
                </a:defRPr>
              </a:lvl4pPr>
              <a:lvl5pPr marL="0" indent="0" algn="l" defTabSz="3026737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accent2"/>
                </a:buClr>
                <a:buFont typeface="Arial" panose="020B0604020202020204" pitchFamily="34" charset="0"/>
                <a:buNone/>
                <a:defRPr sz="4138" kern="1200" cap="all" baseline="0">
                  <a:solidFill>
                    <a:schemeClr val="bg1"/>
                  </a:solidFill>
                  <a:latin typeface="+mj-lt"/>
                  <a:ea typeface="+mn-ea"/>
                  <a:cs typeface="+mn-cs"/>
                </a:defRPr>
              </a:lvl5pPr>
              <a:lvl6pPr marL="0" indent="0" algn="l" defTabSz="3026737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accent2"/>
                </a:buClr>
                <a:buFont typeface="Arial" panose="020B0604020202020204" pitchFamily="34" charset="0"/>
                <a:buNone/>
                <a:defRPr sz="4138" kern="1200" cap="all" baseline="0">
                  <a:solidFill>
                    <a:schemeClr val="bg1"/>
                  </a:solidFill>
                  <a:latin typeface="+mj-lt"/>
                  <a:ea typeface="+mn-ea"/>
                  <a:cs typeface="+mn-cs"/>
                </a:defRPr>
              </a:lvl6pPr>
              <a:lvl7pPr marL="0" indent="0" algn="l" defTabSz="3026737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accent2"/>
                </a:buClr>
                <a:buFont typeface="Arial" panose="020B0604020202020204" pitchFamily="34" charset="0"/>
                <a:buNone/>
                <a:defRPr sz="4138" kern="1200" cap="all" baseline="0">
                  <a:solidFill>
                    <a:schemeClr val="bg1"/>
                  </a:solidFill>
                  <a:latin typeface="+mj-lt"/>
                  <a:ea typeface="+mn-ea"/>
                  <a:cs typeface="+mn-cs"/>
                </a:defRPr>
              </a:lvl7pPr>
              <a:lvl8pPr marL="0" indent="0" algn="l" defTabSz="3026737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accent2"/>
                </a:buClr>
                <a:buFont typeface="Arial" panose="020B0604020202020204" pitchFamily="34" charset="0"/>
                <a:buNone/>
                <a:defRPr sz="4138" kern="1200" cap="all" baseline="0">
                  <a:solidFill>
                    <a:schemeClr val="bg1"/>
                  </a:solidFill>
                  <a:latin typeface="+mj-lt"/>
                  <a:ea typeface="+mn-ea"/>
                  <a:cs typeface="+mn-cs"/>
                </a:defRPr>
              </a:lvl8pPr>
              <a:lvl9pPr marL="0" indent="0" algn="l" defTabSz="3026737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accent2"/>
                </a:buClr>
                <a:buFont typeface="Arial" panose="020B0604020202020204" pitchFamily="34" charset="0"/>
                <a:buNone/>
                <a:defRPr sz="4138" kern="1200" cap="all" baseline="0">
                  <a:solidFill>
                    <a:schemeClr val="bg1"/>
                  </a:solidFill>
                  <a:latin typeface="+mj-lt"/>
                  <a:ea typeface="+mn-ea"/>
                  <a:cs typeface="+mn-cs"/>
                </a:defRPr>
              </a:lvl9pPr>
            </a:lstStyle>
            <a:p>
              <a:pPr marL="0" marR="0" lvl="0" indent="0" algn="l" defTabSz="30267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AD8F67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en-US" sz="3670" b="0" i="0" u="none" strike="noStrike" kern="1200" cap="all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haroni" panose="02010803020104030203" pitchFamily="2" charset="-79"/>
                <a:cs typeface="Aharoni" panose="02010803020104030203" pitchFamily="2" charset="-79"/>
              </a:endParaRPr>
            </a:p>
          </p:txBody>
        </p:sp>
        <p:sp>
          <p:nvSpPr>
            <p:cNvPr id="163" name="TextBox 162">
              <a:extLst>
                <a:ext uri="{FF2B5EF4-FFF2-40B4-BE49-F238E27FC236}">
                  <a16:creationId xmlns="" xmlns:a16="http://schemas.microsoft.com/office/drawing/2014/main" id="{723FFD51-1CA3-4F28-B212-69F1412EB415}"/>
                </a:ext>
              </a:extLst>
            </p:cNvPr>
            <p:cNvSpPr txBox="1"/>
            <p:nvPr/>
          </p:nvSpPr>
          <p:spPr>
            <a:xfrm>
              <a:off x="1385992" y="23342469"/>
              <a:ext cx="7058329" cy="64017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3560" dirty="0">
                  <a:solidFill>
                    <a:srgbClr val="FFFF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Introduction and Literature Review</a:t>
              </a:r>
            </a:p>
          </p:txBody>
        </p:sp>
      </p:grpSp>
      <p:sp>
        <p:nvSpPr>
          <p:cNvPr id="164" name="Text Box 831">
            <a:extLst>
              <a:ext uri="{FF2B5EF4-FFF2-40B4-BE49-F238E27FC236}">
                <a16:creationId xmlns="" xmlns:a16="http://schemas.microsoft.com/office/drawing/2014/main" id="{4014E688-76F7-4C56-83EA-360425F277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655" y="22408168"/>
            <a:ext cx="9876639" cy="1867976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 wrap="square" lIns="180158" tIns="180158" rIns="180158" bIns="182331">
            <a:spAutoFit/>
          </a:bodyPr>
          <a:lstStyle/>
          <a:p>
            <a:pPr algn="just" defTabSz="455081" eaLnBrk="1" hangingPunct="1">
              <a:lnSpc>
                <a:spcPct val="150000"/>
              </a:lnSpc>
              <a:spcBef>
                <a:spcPts val="795"/>
              </a:spcBef>
            </a:pPr>
            <a:r>
              <a:rPr lang="ko-KR" altLang="en-US" sz="267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■ </a:t>
            </a:r>
            <a:r>
              <a:rPr lang="ko-KR" altLang="en-US" sz="267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연구대상</a:t>
            </a:r>
            <a:endParaRPr lang="en-US" altLang="ko-KR" sz="2670" dirty="0">
              <a:latin typeface="함초롬돋움" panose="02030504000101010101" pitchFamily="18" charset="-127"/>
              <a:ea typeface="함초롬돋움" panose="02030504000101010101" pitchFamily="18" charset="-127"/>
              <a:cs typeface="함초롬돋움" panose="02030504000101010101" pitchFamily="18" charset="-127"/>
            </a:endParaRPr>
          </a:p>
          <a:p>
            <a:pPr algn="just" latinLnBrk="1">
              <a:lnSpc>
                <a:spcPct val="150000"/>
              </a:lnSpc>
            </a:pPr>
            <a:r>
              <a:rPr lang="ko-KR" altLang="en-US" sz="267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 </a:t>
            </a:r>
            <a:r>
              <a:rPr lang="en-US" altLang="ko-KR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2020</a:t>
            </a:r>
            <a:r>
              <a:rPr lang="ko-KR" altLang="en-US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년 대한축구협회에 등록이 되어있는 서울특별시</a:t>
            </a:r>
            <a:r>
              <a:rPr lang="en-US" altLang="ko-KR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, </a:t>
            </a:r>
            <a:r>
              <a:rPr lang="ko-KR" altLang="en-US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경기도</a:t>
            </a:r>
            <a:r>
              <a:rPr lang="en-US" altLang="ko-KR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, </a:t>
            </a:r>
            <a:r>
              <a:rPr lang="ko-KR" altLang="en-US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강원도</a:t>
            </a:r>
            <a:r>
              <a:rPr lang="en-US" altLang="ko-KR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, </a:t>
            </a:r>
            <a:r>
              <a:rPr lang="ko-KR" altLang="en-US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대전광역시</a:t>
            </a:r>
            <a:r>
              <a:rPr lang="en-US" altLang="ko-KR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, </a:t>
            </a:r>
            <a:r>
              <a:rPr lang="ko-KR" altLang="en-US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충청남도</a:t>
            </a:r>
            <a:r>
              <a:rPr lang="en-US" altLang="ko-KR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, </a:t>
            </a:r>
            <a:r>
              <a:rPr lang="ko-KR" altLang="en-US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경상북도</a:t>
            </a:r>
            <a:r>
              <a:rPr lang="en-US" altLang="ko-KR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, </a:t>
            </a:r>
            <a:r>
              <a:rPr lang="ko-KR" altLang="en-US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광주광역시</a:t>
            </a:r>
            <a:r>
              <a:rPr lang="en-US" altLang="ko-KR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, </a:t>
            </a:r>
            <a:r>
              <a:rPr lang="ko-KR" altLang="en-US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전라북도</a:t>
            </a:r>
            <a:r>
              <a:rPr lang="en-US" altLang="ko-KR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, </a:t>
            </a:r>
            <a:r>
              <a:rPr lang="ko-KR" altLang="en-US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전라남도 소재의 축구팀을 모집단으로 하여 </a:t>
            </a:r>
            <a:r>
              <a:rPr lang="en-US" altLang="ko-KR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U-18</a:t>
            </a:r>
            <a:r>
              <a:rPr lang="ko-KR" altLang="en-US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세 프로산하 클럽 축구선수는 </a:t>
            </a:r>
            <a:r>
              <a:rPr lang="en-US" altLang="ko-KR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6</a:t>
            </a:r>
            <a:r>
              <a:rPr lang="ko-KR" altLang="en-US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개 팀에서 </a:t>
            </a:r>
            <a:r>
              <a:rPr lang="en-US" altLang="ko-KR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180</a:t>
            </a:r>
            <a:r>
              <a:rPr lang="ko-KR" altLang="en-US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명</a:t>
            </a:r>
            <a:r>
              <a:rPr lang="en-US" altLang="ko-KR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, </a:t>
            </a:r>
            <a:r>
              <a:rPr lang="ko-KR" altLang="en-US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일반 고등학교 축구선수는 </a:t>
            </a:r>
            <a:r>
              <a:rPr lang="en-US" altLang="ko-KR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6</a:t>
            </a:r>
            <a:r>
              <a:rPr lang="ko-KR" altLang="en-US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개 팀에서 </a:t>
            </a:r>
            <a:r>
              <a:rPr lang="en-US" altLang="ko-KR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180</a:t>
            </a:r>
            <a:r>
              <a:rPr lang="ko-KR" altLang="en-US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명으로 총 </a:t>
            </a:r>
            <a:r>
              <a:rPr lang="en-US" altLang="ko-KR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360</a:t>
            </a:r>
            <a:r>
              <a:rPr lang="ko-KR" altLang="en-US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명을 대상으로 연구를 실시하였다</a:t>
            </a:r>
            <a:r>
              <a:rPr lang="en-US" altLang="ko-KR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.</a:t>
            </a:r>
            <a:endParaRPr lang="ko-KR" altLang="en-US" sz="2670" b="0" dirty="0">
              <a:latin typeface="함초롬돋움" panose="02030504000101010101" pitchFamily="18" charset="-127"/>
              <a:ea typeface="함초롬돋움" panose="02030504000101010101" pitchFamily="18" charset="-127"/>
              <a:cs typeface="함초롬돋움" panose="02030504000101010101" pitchFamily="18" charset="-127"/>
            </a:endParaRPr>
          </a:p>
          <a:p>
            <a:pPr lvl="1" algn="just" defTabSz="455081" eaLnBrk="1" hangingPunct="1">
              <a:lnSpc>
                <a:spcPct val="150000"/>
              </a:lnSpc>
              <a:spcBef>
                <a:spcPts val="795"/>
              </a:spcBef>
            </a:pPr>
            <a:endParaRPr lang="en-US" altLang="ko-KR" sz="1200" b="0" dirty="0">
              <a:latin typeface="함초롬돋움" panose="02030504000101010101" pitchFamily="18" charset="-127"/>
              <a:ea typeface="함초롬돋움" panose="02030504000101010101" pitchFamily="18" charset="-127"/>
              <a:cs typeface="함초롬돋움" panose="02030504000101010101" pitchFamily="18" charset="-127"/>
            </a:endParaRPr>
          </a:p>
          <a:p>
            <a:pPr algn="just" defTabSz="455081" eaLnBrk="1" hangingPunct="1">
              <a:lnSpc>
                <a:spcPct val="150000"/>
              </a:lnSpc>
              <a:spcBef>
                <a:spcPts val="795"/>
              </a:spcBef>
            </a:pPr>
            <a:r>
              <a:rPr lang="ko-KR" altLang="en-US" sz="267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■ </a:t>
            </a:r>
            <a:r>
              <a:rPr lang="ko-KR" altLang="en-US" sz="267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조사도구</a:t>
            </a:r>
            <a:endParaRPr lang="en-US" altLang="ko-KR" sz="2670" dirty="0">
              <a:latin typeface="함초롬돋움" panose="02030504000101010101" pitchFamily="18" charset="-127"/>
              <a:ea typeface="함초롬돋움" panose="02030504000101010101" pitchFamily="18" charset="-127"/>
              <a:cs typeface="함초롬돋움" panose="02030504000101010101" pitchFamily="18" charset="-127"/>
            </a:endParaRPr>
          </a:p>
          <a:p>
            <a:pPr marL="457200" indent="-457200" algn="just" defTabSz="455081" eaLnBrk="1" hangingPunct="1">
              <a:lnSpc>
                <a:spcPct val="150000"/>
              </a:lnSpc>
              <a:spcBef>
                <a:spcPts val="795"/>
              </a:spcBef>
              <a:buFont typeface="Wingdings" panose="05000000000000000000" pitchFamily="2" charset="2"/>
              <a:buChar char="l"/>
            </a:pPr>
            <a:r>
              <a:rPr lang="ko-KR" altLang="en-US" sz="267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과제지속성</a:t>
            </a:r>
            <a:r>
              <a:rPr lang="en-US" altLang="ko-KR" sz="267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: </a:t>
            </a:r>
            <a:r>
              <a:rPr lang="en-US" altLang="ko-KR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Guan, Xiang,McBride, &amp; Brune(2006)</a:t>
            </a:r>
            <a:r>
              <a:rPr lang="ko-KR" altLang="en-US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이 개발해서</a:t>
            </a:r>
            <a:r>
              <a:rPr lang="en-US" altLang="ko-KR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, </a:t>
            </a:r>
            <a:r>
              <a:rPr lang="ko-KR" altLang="en-US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박중길과 이경환</a:t>
            </a:r>
            <a:r>
              <a:rPr lang="en-US" altLang="ko-KR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(2010)</a:t>
            </a:r>
            <a:r>
              <a:rPr lang="ko-KR" altLang="en-US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이 검증하고</a:t>
            </a:r>
            <a:r>
              <a:rPr lang="en-US" altLang="ko-KR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, </a:t>
            </a:r>
            <a:r>
              <a:rPr lang="ko-KR" altLang="en-US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남인수</a:t>
            </a:r>
            <a:r>
              <a:rPr lang="en-US" altLang="ko-KR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(2011)</a:t>
            </a:r>
            <a:r>
              <a:rPr lang="ko-KR" altLang="en-US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가 수정한 문항을 </a:t>
            </a:r>
            <a:r>
              <a:rPr lang="en-US" altLang="ko-KR" sz="2670" b="0" dirty="0" err="1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상황에</a:t>
            </a:r>
            <a:r>
              <a:rPr lang="en-US" altLang="ko-KR" sz="267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 </a:t>
            </a:r>
            <a:r>
              <a:rPr lang="en-US" altLang="ko-KR" sz="2670" b="0" dirty="0" err="1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맞게</a:t>
            </a:r>
            <a:r>
              <a:rPr lang="en-US" altLang="ko-KR" sz="267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 </a:t>
            </a:r>
            <a:r>
              <a:rPr lang="ko-KR" altLang="en-US" sz="267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번안하여</a:t>
            </a:r>
            <a:r>
              <a:rPr lang="en-US" altLang="ko-KR" sz="267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 </a:t>
            </a:r>
            <a:r>
              <a:rPr lang="en-US" altLang="ko-KR" sz="2670" b="0" dirty="0" err="1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사용하였다</a:t>
            </a:r>
            <a:r>
              <a:rPr lang="en-US" altLang="ko-KR" sz="267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. Cronbach’s α= </a:t>
            </a:r>
            <a:r>
              <a:rPr lang="en-US" altLang="ko-KR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.823</a:t>
            </a:r>
            <a:r>
              <a:rPr lang="ko-KR" altLang="en-US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으로</a:t>
            </a:r>
            <a:r>
              <a:rPr lang="en-US" altLang="ko-KR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 </a:t>
            </a:r>
            <a:r>
              <a:rPr lang="ko-KR" altLang="en-US" sz="267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나타났</a:t>
            </a:r>
            <a:r>
              <a:rPr lang="en-US" altLang="ko-KR" sz="267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다.</a:t>
            </a:r>
          </a:p>
          <a:p>
            <a:pPr marL="457200" indent="-457200" algn="just" defTabSz="455081" eaLnBrk="1" hangingPunct="1">
              <a:lnSpc>
                <a:spcPct val="150000"/>
              </a:lnSpc>
              <a:spcBef>
                <a:spcPts val="795"/>
              </a:spcBef>
              <a:buFont typeface="Wingdings" panose="05000000000000000000" pitchFamily="2" charset="2"/>
              <a:buChar char="l"/>
            </a:pPr>
            <a:r>
              <a:rPr lang="ko-KR" altLang="en-US" sz="2672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성취목표성향</a:t>
            </a:r>
            <a:r>
              <a:rPr lang="en-US" altLang="ko-KR" sz="2672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: </a:t>
            </a:r>
            <a:r>
              <a:rPr lang="en-US" altLang="ko-KR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Duda &amp;Nicholls(1992)</a:t>
            </a:r>
            <a:r>
              <a:rPr lang="ko-KR" altLang="en-US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가 개발한 성취목표성향 검사지</a:t>
            </a:r>
            <a:r>
              <a:rPr lang="en-US" altLang="ko-KR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(TEOSQ)</a:t>
            </a:r>
            <a:r>
              <a:rPr lang="ko-KR" altLang="en-US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를 성창훈</a:t>
            </a:r>
            <a:r>
              <a:rPr lang="en-US" altLang="ko-KR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(1995)</a:t>
            </a:r>
            <a:r>
              <a:rPr lang="ko-KR" altLang="en-US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이 번안하였고 추수진</a:t>
            </a:r>
            <a:r>
              <a:rPr lang="en-US" altLang="ko-KR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, </a:t>
            </a:r>
            <a:r>
              <a:rPr lang="ko-KR" altLang="en-US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전병관</a:t>
            </a:r>
            <a:r>
              <a:rPr lang="en-US" altLang="ko-KR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(2011)</a:t>
            </a:r>
            <a:r>
              <a:rPr lang="ko-KR" altLang="en-US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의 연구에서 타당도가 검증된 문항을 상황에 맞게 번안하여 </a:t>
            </a:r>
            <a:r>
              <a:rPr lang="ko-KR" altLang="en-US" sz="267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사용하였다</a:t>
            </a:r>
            <a:r>
              <a:rPr lang="en-US" altLang="ko-KR" sz="267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. Cronbach’s α= </a:t>
            </a:r>
            <a:r>
              <a:rPr lang="en-US" altLang="ko-KR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.790~.812</a:t>
            </a:r>
            <a:r>
              <a:rPr lang="ko-KR" altLang="en-US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로</a:t>
            </a:r>
            <a:r>
              <a:rPr lang="en-US" altLang="ko-KR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 </a:t>
            </a:r>
            <a:r>
              <a:rPr lang="ko-KR" altLang="en-US" sz="267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나타났다</a:t>
            </a:r>
            <a:r>
              <a:rPr lang="en-US" altLang="ko-KR" sz="267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.</a:t>
            </a:r>
          </a:p>
          <a:p>
            <a:pPr marL="457200" indent="-457200" algn="just" defTabSz="455081" eaLnBrk="1" hangingPunct="1">
              <a:lnSpc>
                <a:spcPct val="150000"/>
              </a:lnSpc>
              <a:spcBef>
                <a:spcPts val="795"/>
              </a:spcBef>
              <a:buFont typeface="Wingdings" panose="05000000000000000000" pitchFamily="2" charset="2"/>
              <a:buChar char="l"/>
            </a:pPr>
            <a:r>
              <a:rPr lang="ko-KR" altLang="en-US" sz="267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집단응집력</a:t>
            </a:r>
            <a:r>
              <a:rPr lang="en-US" altLang="ko-KR" sz="267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: </a:t>
            </a:r>
            <a:r>
              <a:rPr lang="ko-KR" altLang="en-US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이한규</a:t>
            </a:r>
            <a:r>
              <a:rPr lang="en-US" altLang="ko-KR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, </a:t>
            </a:r>
            <a:r>
              <a:rPr lang="ko-KR" altLang="en-US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김병현</a:t>
            </a:r>
            <a:r>
              <a:rPr lang="en-US" altLang="ko-KR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, </a:t>
            </a:r>
            <a:r>
              <a:rPr lang="ko-KR" altLang="en-US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이종영</a:t>
            </a:r>
            <a:r>
              <a:rPr lang="en-US" altLang="ko-KR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(1995)</a:t>
            </a:r>
            <a:r>
              <a:rPr lang="ko-KR" altLang="en-US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이 개발한 단체종목 팀의 집단응집력 검사지</a:t>
            </a:r>
            <a:r>
              <a:rPr lang="en-US" altLang="ko-KR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(GCQ)</a:t>
            </a:r>
            <a:r>
              <a:rPr lang="ko-KR" altLang="en-US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를 토대로 하여 본 연구 목적</a:t>
            </a:r>
            <a:r>
              <a:rPr lang="en-US" altLang="ko-KR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, </a:t>
            </a:r>
            <a:r>
              <a:rPr lang="ko-KR" altLang="en-US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내용에 맞게 번안하여 사용하였다</a:t>
            </a:r>
            <a:r>
              <a:rPr lang="en-US" altLang="ko-KR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. </a:t>
            </a:r>
            <a:r>
              <a:rPr lang="en-US" altLang="ko-KR" sz="267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Cronbach’s α= </a:t>
            </a:r>
            <a:r>
              <a:rPr lang="en-US" altLang="ko-KR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.733~.860</a:t>
            </a:r>
            <a:r>
              <a:rPr lang="ko-KR" altLang="en-US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으로</a:t>
            </a:r>
            <a:r>
              <a:rPr lang="en-US" altLang="ko-KR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 </a:t>
            </a:r>
            <a:r>
              <a:rPr lang="ko-KR" altLang="en-US" sz="267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나타났다</a:t>
            </a:r>
            <a:endParaRPr lang="en-US" altLang="ko-KR" sz="2670" b="0" dirty="0">
              <a:latin typeface="함초롬돋움" panose="02030504000101010101" pitchFamily="18" charset="-127"/>
              <a:ea typeface="함초롬돋움" panose="02030504000101010101" pitchFamily="18" charset="-127"/>
              <a:cs typeface="함초롬돋움" panose="02030504000101010101" pitchFamily="18" charset="-127"/>
            </a:endParaRPr>
          </a:p>
          <a:p>
            <a:pPr algn="just" latinLnBrk="1">
              <a:lnSpc>
                <a:spcPct val="150000"/>
              </a:lnSpc>
            </a:pPr>
            <a:endParaRPr lang="en-US" altLang="ko-KR" sz="1200" b="0" dirty="0">
              <a:latin typeface="함초롬돋움" panose="02030504000101010101" pitchFamily="18" charset="-127"/>
              <a:ea typeface="함초롬돋움" panose="02030504000101010101" pitchFamily="18" charset="-127"/>
              <a:cs typeface="함초롬돋움" panose="02030504000101010101" pitchFamily="18" charset="-127"/>
            </a:endParaRPr>
          </a:p>
          <a:p>
            <a:pPr algn="just" defTabSz="455081" eaLnBrk="1" hangingPunct="1">
              <a:lnSpc>
                <a:spcPct val="150000"/>
              </a:lnSpc>
              <a:spcBef>
                <a:spcPts val="795"/>
              </a:spcBef>
            </a:pPr>
            <a:r>
              <a:rPr lang="ko-KR" altLang="en-US" sz="267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■ </a:t>
            </a:r>
            <a:r>
              <a:rPr lang="ko-KR" altLang="en-US" sz="267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자료분석</a:t>
            </a:r>
            <a:endParaRPr lang="en-US" altLang="ko-KR" sz="2670" dirty="0">
              <a:latin typeface="함초롬돋움" panose="02030504000101010101" pitchFamily="18" charset="-127"/>
              <a:ea typeface="함초롬돋움" panose="02030504000101010101" pitchFamily="18" charset="-127"/>
              <a:cs typeface="함초롬돋움" panose="02030504000101010101" pitchFamily="18" charset="-127"/>
            </a:endParaRPr>
          </a:p>
          <a:p>
            <a:pPr algn="just" defTabSz="455081" eaLnBrk="1" hangingPunct="1">
              <a:lnSpc>
                <a:spcPct val="150000"/>
              </a:lnSpc>
              <a:spcBef>
                <a:spcPts val="795"/>
              </a:spcBef>
            </a:pPr>
            <a:r>
              <a:rPr lang="en-US" altLang="ko-KR" sz="267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 </a:t>
            </a:r>
            <a:r>
              <a:rPr lang="ko-KR" altLang="en-US" sz="267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연구의 목적에 따라 </a:t>
            </a:r>
            <a:r>
              <a:rPr lang="en-US" altLang="ko-KR" sz="267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SPSS </a:t>
            </a:r>
            <a:r>
              <a:rPr lang="en-US" altLang="ko-KR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22.0 </a:t>
            </a:r>
            <a:r>
              <a:rPr lang="ko-KR" altLang="en-US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프로그램을 사용하여 측정도구의 문항에 대한 요인분석과 </a:t>
            </a:r>
            <a:r>
              <a:rPr lang="en-US" altLang="ko-KR" sz="267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. Cronbach’s </a:t>
            </a:r>
            <a:r>
              <a:rPr lang="en-US" altLang="ko-KR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α</a:t>
            </a:r>
            <a:r>
              <a:rPr lang="ko-KR" altLang="en-US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를 산출하였고 세가지 심리적 변인 차이를 분석하기 위해 기술통계를 사용하였다</a:t>
            </a:r>
            <a:r>
              <a:rPr lang="en-US" altLang="ko-KR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. </a:t>
            </a:r>
            <a:r>
              <a:rPr lang="ko-KR" altLang="en-US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모든 통계적 유의수준은 </a:t>
            </a:r>
            <a:r>
              <a:rPr lang="el-GR" altLang="ko-KR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α</a:t>
            </a:r>
            <a:r>
              <a:rPr lang="en-US" altLang="ko-KR" sz="267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=.05</a:t>
            </a:r>
            <a:r>
              <a:rPr lang="ko-KR" altLang="en-US" sz="267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로 설정하였다</a:t>
            </a:r>
            <a:r>
              <a:rPr lang="en-US" altLang="ko-KR" sz="267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.</a:t>
            </a:r>
          </a:p>
          <a:p>
            <a:pPr algn="just" defTabSz="455081" eaLnBrk="1" hangingPunct="1">
              <a:lnSpc>
                <a:spcPct val="150000"/>
              </a:lnSpc>
              <a:spcBef>
                <a:spcPts val="795"/>
              </a:spcBef>
            </a:pPr>
            <a:endParaRPr lang="en-US" altLang="ko-KR" sz="2670" b="0" dirty="0">
              <a:latin typeface="함초롬돋움" panose="02030504000101010101" pitchFamily="18" charset="-127"/>
              <a:ea typeface="함초롬돋움" panose="02030504000101010101" pitchFamily="18" charset="-127"/>
              <a:cs typeface="함초롬돋움" panose="02030504000101010101" pitchFamily="18" charset="-127"/>
            </a:endParaRPr>
          </a:p>
        </p:txBody>
      </p:sp>
      <p:grpSp>
        <p:nvGrpSpPr>
          <p:cNvPr id="165" name="그룹 164">
            <a:extLst>
              <a:ext uri="{FF2B5EF4-FFF2-40B4-BE49-F238E27FC236}">
                <a16:creationId xmlns="" xmlns:a16="http://schemas.microsoft.com/office/drawing/2014/main" id="{C51F89E7-4B0A-4EA6-9093-8FEEEB47399A}"/>
              </a:ext>
            </a:extLst>
          </p:cNvPr>
          <p:cNvGrpSpPr/>
          <p:nvPr/>
        </p:nvGrpSpPr>
        <p:grpSpPr>
          <a:xfrm>
            <a:off x="11368473" y="5695037"/>
            <a:ext cx="7328836" cy="936505"/>
            <a:chOff x="1244145" y="23194305"/>
            <a:chExt cx="7328836" cy="936505"/>
          </a:xfrm>
        </p:grpSpPr>
        <p:sp>
          <p:nvSpPr>
            <p:cNvPr id="166" name="Text Placeholder 17">
              <a:extLst>
                <a:ext uri="{FF2B5EF4-FFF2-40B4-BE49-F238E27FC236}">
                  <a16:creationId xmlns="" xmlns:a16="http://schemas.microsoft.com/office/drawing/2014/main" id="{CF542F88-919D-4C68-8EB8-0AB07310FE8C}"/>
                </a:ext>
              </a:extLst>
            </p:cNvPr>
            <p:cNvSpPr txBox="1">
              <a:spLocks/>
            </p:cNvSpPr>
            <p:nvPr/>
          </p:nvSpPr>
          <p:spPr>
            <a:xfrm>
              <a:off x="1244145" y="23194305"/>
              <a:ext cx="7328836" cy="936505"/>
            </a:xfrm>
            <a:prstGeom prst="round1Rect">
              <a:avLst/>
            </a:prstGeom>
            <a:solidFill>
              <a:srgbClr val="0000CC"/>
            </a:solidFill>
          </p:spPr>
          <p:txBody>
            <a:bodyPr vert="horz" lIns="365760" tIns="45720" rIns="91440" bIns="45720" rtlCol="0" anchor="ctr">
              <a:noAutofit/>
            </a:bodyPr>
            <a:lstStyle>
              <a:lvl1pPr marL="0" indent="0" algn="l" defTabSz="3026737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accent2"/>
                </a:buClr>
                <a:buFont typeface="Arial" panose="020B0604020202020204" pitchFamily="34" charset="0"/>
                <a:buNone/>
                <a:defRPr sz="4138" kern="1200" cap="all" baseline="0">
                  <a:solidFill>
                    <a:schemeClr val="bg1"/>
                  </a:solidFill>
                  <a:latin typeface="+mj-lt"/>
                  <a:ea typeface="+mn-ea"/>
                  <a:cs typeface="+mn-cs"/>
                </a:defRPr>
              </a:lvl1pPr>
              <a:lvl2pPr marL="0" indent="0" algn="l" defTabSz="3026737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accent2"/>
                </a:buClr>
                <a:buFont typeface="Arial" panose="020B0604020202020204" pitchFamily="34" charset="0"/>
                <a:buNone/>
                <a:defRPr sz="4138" kern="1200" cap="all" baseline="0">
                  <a:solidFill>
                    <a:schemeClr val="bg1"/>
                  </a:solidFill>
                  <a:latin typeface="+mj-lt"/>
                  <a:ea typeface="+mn-ea"/>
                  <a:cs typeface="+mn-cs"/>
                </a:defRPr>
              </a:lvl2pPr>
              <a:lvl3pPr marL="0" indent="0" algn="l" defTabSz="3026737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accent2"/>
                </a:buClr>
                <a:buFont typeface="Arial" panose="020B0604020202020204" pitchFamily="34" charset="0"/>
                <a:buNone/>
                <a:defRPr sz="4138" kern="1200" cap="all" baseline="0">
                  <a:solidFill>
                    <a:schemeClr val="bg1"/>
                  </a:solidFill>
                  <a:latin typeface="+mj-lt"/>
                  <a:ea typeface="+mn-ea"/>
                  <a:cs typeface="+mn-cs"/>
                </a:defRPr>
              </a:lvl3pPr>
              <a:lvl4pPr marL="0" indent="0" algn="l" defTabSz="3026737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accent2"/>
                </a:buClr>
                <a:buFont typeface="Arial" panose="020B0604020202020204" pitchFamily="34" charset="0"/>
                <a:buNone/>
                <a:defRPr sz="4138" kern="1200" cap="all" baseline="0">
                  <a:solidFill>
                    <a:schemeClr val="bg1"/>
                  </a:solidFill>
                  <a:latin typeface="+mj-lt"/>
                  <a:ea typeface="+mn-ea"/>
                  <a:cs typeface="+mn-cs"/>
                </a:defRPr>
              </a:lvl4pPr>
              <a:lvl5pPr marL="0" indent="0" algn="l" defTabSz="3026737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accent2"/>
                </a:buClr>
                <a:buFont typeface="Arial" panose="020B0604020202020204" pitchFamily="34" charset="0"/>
                <a:buNone/>
                <a:defRPr sz="4138" kern="1200" cap="all" baseline="0">
                  <a:solidFill>
                    <a:schemeClr val="bg1"/>
                  </a:solidFill>
                  <a:latin typeface="+mj-lt"/>
                  <a:ea typeface="+mn-ea"/>
                  <a:cs typeface="+mn-cs"/>
                </a:defRPr>
              </a:lvl5pPr>
              <a:lvl6pPr marL="0" indent="0" algn="l" defTabSz="3026737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accent2"/>
                </a:buClr>
                <a:buFont typeface="Arial" panose="020B0604020202020204" pitchFamily="34" charset="0"/>
                <a:buNone/>
                <a:defRPr sz="4138" kern="1200" cap="all" baseline="0">
                  <a:solidFill>
                    <a:schemeClr val="bg1"/>
                  </a:solidFill>
                  <a:latin typeface="+mj-lt"/>
                  <a:ea typeface="+mn-ea"/>
                  <a:cs typeface="+mn-cs"/>
                </a:defRPr>
              </a:lvl6pPr>
              <a:lvl7pPr marL="0" indent="0" algn="l" defTabSz="3026737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accent2"/>
                </a:buClr>
                <a:buFont typeface="Arial" panose="020B0604020202020204" pitchFamily="34" charset="0"/>
                <a:buNone/>
                <a:defRPr sz="4138" kern="1200" cap="all" baseline="0">
                  <a:solidFill>
                    <a:schemeClr val="bg1"/>
                  </a:solidFill>
                  <a:latin typeface="+mj-lt"/>
                  <a:ea typeface="+mn-ea"/>
                  <a:cs typeface="+mn-cs"/>
                </a:defRPr>
              </a:lvl7pPr>
              <a:lvl8pPr marL="0" indent="0" algn="l" defTabSz="3026737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accent2"/>
                </a:buClr>
                <a:buFont typeface="Arial" panose="020B0604020202020204" pitchFamily="34" charset="0"/>
                <a:buNone/>
                <a:defRPr sz="4138" kern="1200" cap="all" baseline="0">
                  <a:solidFill>
                    <a:schemeClr val="bg1"/>
                  </a:solidFill>
                  <a:latin typeface="+mj-lt"/>
                  <a:ea typeface="+mn-ea"/>
                  <a:cs typeface="+mn-cs"/>
                </a:defRPr>
              </a:lvl8pPr>
              <a:lvl9pPr marL="0" indent="0" algn="l" defTabSz="3026737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accent2"/>
                </a:buClr>
                <a:buFont typeface="Arial" panose="020B0604020202020204" pitchFamily="34" charset="0"/>
                <a:buNone/>
                <a:defRPr sz="4138" kern="1200" cap="all" baseline="0">
                  <a:solidFill>
                    <a:schemeClr val="bg1"/>
                  </a:solidFill>
                  <a:latin typeface="+mj-lt"/>
                  <a:ea typeface="+mn-ea"/>
                  <a:cs typeface="+mn-cs"/>
                </a:defRPr>
              </a:lvl9pPr>
            </a:lstStyle>
            <a:p>
              <a:pPr marL="0" marR="0" lvl="0" indent="0" algn="l" defTabSz="30267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AD8F67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en-US" sz="3670" b="0" i="0" u="none" strike="noStrike" kern="1200" cap="all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haroni" panose="02010803020104030203" pitchFamily="2" charset="-79"/>
                <a:cs typeface="Aharoni" panose="02010803020104030203" pitchFamily="2" charset="-79"/>
              </a:endParaRPr>
            </a:p>
          </p:txBody>
        </p:sp>
        <p:sp>
          <p:nvSpPr>
            <p:cNvPr id="167" name="TextBox 166">
              <a:extLst>
                <a:ext uri="{FF2B5EF4-FFF2-40B4-BE49-F238E27FC236}">
                  <a16:creationId xmlns="" xmlns:a16="http://schemas.microsoft.com/office/drawing/2014/main" id="{05EB1B07-AE95-4F9A-BB7A-B5EA513C1C65}"/>
                </a:ext>
              </a:extLst>
            </p:cNvPr>
            <p:cNvSpPr txBox="1"/>
            <p:nvPr/>
          </p:nvSpPr>
          <p:spPr>
            <a:xfrm>
              <a:off x="1375309" y="23310460"/>
              <a:ext cx="7058329" cy="64017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3560" dirty="0">
                  <a:solidFill>
                    <a:srgbClr val="FFFF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Results</a:t>
              </a:r>
              <a:endParaRPr lang="ko-KR" altLang="en-US" sz="356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81" name="Text Box 831">
            <a:extLst>
              <a:ext uri="{FF2B5EF4-FFF2-40B4-BE49-F238E27FC236}">
                <a16:creationId xmlns="" xmlns:a16="http://schemas.microsoft.com/office/drawing/2014/main" id="{39518565-B9A3-4F49-98A0-94460AED80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54456" y="25964261"/>
            <a:ext cx="9806217" cy="8378222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 wrap="square" lIns="180158" tIns="180158" rIns="180158" bIns="182331">
            <a:spAutoFit/>
          </a:bodyPr>
          <a:lstStyle/>
          <a:p>
            <a:pPr algn="just" defTabSz="455081" eaLnBrk="1" hangingPunct="1">
              <a:lnSpc>
                <a:spcPct val="150000"/>
              </a:lnSpc>
              <a:spcBef>
                <a:spcPts val="795"/>
              </a:spcBef>
            </a:pPr>
            <a:r>
              <a:rPr lang="en-US" altLang="ko-KR" sz="267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3. </a:t>
            </a:r>
            <a:r>
              <a:rPr lang="ko-KR" altLang="en-US" sz="267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프로산하 클럽과 일반 고등학교 축구선수의 집단응집력 차이</a:t>
            </a:r>
            <a:endParaRPr lang="en-US" altLang="ko-KR" sz="2670" dirty="0">
              <a:latin typeface="함초롬돋움" panose="02030504000101010101" pitchFamily="18" charset="-127"/>
              <a:ea typeface="함초롬돋움" panose="02030504000101010101" pitchFamily="18" charset="-127"/>
              <a:cs typeface="함초롬돋움" panose="02030504000101010101" pitchFamily="18" charset="-127"/>
            </a:endParaRPr>
          </a:p>
          <a:p>
            <a:pPr algn="just" latinLnBrk="1"/>
            <a:r>
              <a:rPr lang="ko-KR" altLang="en-US" sz="267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프로산하 클럽과 일반 고등학교 축구선수의 성취목표성향 차이가 있는지를 확인하기 위해 독립표본 </a:t>
            </a:r>
            <a:r>
              <a:rPr lang="en-US" altLang="ko-KR" sz="267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t-</a:t>
            </a:r>
            <a:r>
              <a:rPr lang="ko-KR" altLang="en-US" sz="267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검증을 실시하였다</a:t>
            </a:r>
            <a:r>
              <a:rPr lang="en-US" altLang="ko-KR" sz="267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. </a:t>
            </a:r>
            <a:r>
              <a:rPr lang="ko-KR" altLang="en-US" sz="267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분석결과 </a:t>
            </a:r>
            <a:r>
              <a:rPr lang="ko-KR" altLang="en-US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사회응집</a:t>
            </a:r>
            <a:r>
              <a:rPr lang="en-US" altLang="ko-KR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-</a:t>
            </a:r>
            <a:r>
              <a:rPr lang="ko-KR" altLang="en-US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집단차원에서는 프로산하 </a:t>
            </a:r>
            <a:r>
              <a:rPr lang="ko-KR" altLang="en-US" sz="267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클럽 선수 집단이</a:t>
            </a:r>
            <a:r>
              <a:rPr lang="en-US" altLang="ko-KR" sz="267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(</a:t>
            </a:r>
            <a:r>
              <a:rPr lang="en-US" altLang="ko-KR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M=4.17</a:t>
            </a:r>
            <a:r>
              <a:rPr lang="en-US" altLang="ko-KR" sz="2670" b="0" dirty="0" smtClean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±.63) </a:t>
            </a:r>
            <a:r>
              <a:rPr lang="ko-KR" altLang="en-US" sz="2670" b="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일반 고등학교 축구선수 집단보다</a:t>
            </a:r>
            <a:r>
              <a:rPr lang="en-US" altLang="ko-KR" sz="267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 (</a:t>
            </a:r>
            <a:r>
              <a:rPr lang="en-US" altLang="ko-KR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M=3.93</a:t>
            </a:r>
            <a:r>
              <a:rPr lang="en-US" altLang="ko-KR" sz="2670" b="0" dirty="0" smtClean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±.77) </a:t>
            </a:r>
            <a:r>
              <a:rPr lang="ko-KR" altLang="en-US" sz="2670" b="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평균적으로 높게 나타났으며 통계적으로도</a:t>
            </a:r>
            <a:r>
              <a:rPr lang="en-US" altLang="ko-KR" sz="2670" b="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en-US" altLang="ko-KR" sz="2670" b="0" dirty="0" smtClean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t=3.31, </a:t>
            </a:r>
            <a:r>
              <a:rPr lang="en-US" altLang="ko-KR" sz="2670" b="0" i="1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p</a:t>
            </a:r>
            <a:r>
              <a:rPr lang="en-US" altLang="ko-KR" sz="2670" b="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&lt;.01) </a:t>
            </a:r>
            <a:r>
              <a:rPr lang="ko-KR" altLang="en-US" sz="2670" b="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유의하게 나타났다</a:t>
            </a:r>
            <a:r>
              <a:rPr lang="en-US" altLang="ko-KR" sz="2670" b="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. </a:t>
            </a:r>
            <a:r>
              <a:rPr lang="ko-KR" altLang="en-US" sz="2670" b="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또한 </a:t>
            </a:r>
            <a:r>
              <a:rPr lang="ko-KR" altLang="en-US" sz="2670" b="0" dirty="0" smtClean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하위요인 중 과제응집</a:t>
            </a:r>
            <a:r>
              <a:rPr lang="en-US" altLang="ko-KR" sz="2670" b="0" dirty="0" smtClean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-</a:t>
            </a:r>
            <a:r>
              <a:rPr lang="ko-KR" altLang="en-US" sz="2670" b="0" dirty="0" smtClean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집단차원은 </a:t>
            </a:r>
            <a:r>
              <a:rPr lang="ko-KR" altLang="en-US" sz="267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프로산하 클럽 선수 집단이</a:t>
            </a:r>
            <a:r>
              <a:rPr lang="en-US" altLang="ko-KR" sz="267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(</a:t>
            </a:r>
            <a:r>
              <a:rPr lang="en-US" altLang="ko-KR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M=4.21</a:t>
            </a:r>
            <a:r>
              <a:rPr lang="en-US" altLang="ko-KR" sz="2670" b="0" dirty="0" smtClean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±.59) </a:t>
            </a:r>
            <a:r>
              <a:rPr lang="ko-KR" altLang="en-US" sz="2670" b="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일반 고등학교 축구선수 집단보다</a:t>
            </a:r>
            <a:r>
              <a:rPr lang="en-US" altLang="ko-KR" sz="267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 (</a:t>
            </a:r>
            <a:r>
              <a:rPr lang="en-US" altLang="ko-KR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M=3.61</a:t>
            </a:r>
            <a:r>
              <a:rPr lang="en-US" altLang="ko-KR" sz="2670" b="0" dirty="0" smtClean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±.69) </a:t>
            </a:r>
            <a:r>
              <a:rPr lang="ko-KR" altLang="en-US" sz="2670" b="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평균적으로 높게 나타났으며 통계적으로도</a:t>
            </a:r>
            <a:r>
              <a:rPr lang="en-US" altLang="ko-KR" sz="2670" b="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en-US" altLang="ko-KR" sz="2670" b="0" dirty="0" smtClean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t=8.66, </a:t>
            </a:r>
            <a:r>
              <a:rPr lang="en-US" altLang="ko-KR" sz="2670" b="0" i="1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p</a:t>
            </a:r>
            <a:r>
              <a:rPr lang="en-US" altLang="ko-KR" sz="2670" b="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&lt;.</a:t>
            </a:r>
            <a:r>
              <a:rPr lang="en-US" altLang="ko-KR" sz="2670" b="0" dirty="0" smtClean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001</a:t>
            </a:r>
            <a:r>
              <a:rPr lang="en-US" altLang="ko-KR" sz="2670" b="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) </a:t>
            </a:r>
            <a:r>
              <a:rPr lang="ko-KR" altLang="en-US" sz="2670" b="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유의하게 나타났다</a:t>
            </a:r>
            <a:r>
              <a:rPr lang="en-US" altLang="ko-KR" sz="2670" b="0" dirty="0" smtClean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. </a:t>
            </a:r>
            <a:r>
              <a:rPr lang="ko-KR" altLang="en-US" sz="2670" b="0" dirty="0" smtClean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다음 과제응집</a:t>
            </a:r>
            <a:r>
              <a:rPr lang="en-US" altLang="ko-KR" sz="2670" b="0" dirty="0" smtClean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-</a:t>
            </a:r>
            <a:r>
              <a:rPr lang="ko-KR" altLang="en-US" sz="2670" b="0" dirty="0" smtClean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개인차원에서도 </a:t>
            </a:r>
            <a:r>
              <a:rPr lang="ko-KR" altLang="en-US" sz="267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프로산하 클럽 선수 집단이</a:t>
            </a:r>
            <a:r>
              <a:rPr lang="en-US" altLang="ko-KR" sz="267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(</a:t>
            </a:r>
            <a:r>
              <a:rPr lang="en-US" altLang="ko-KR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M=4.05</a:t>
            </a:r>
            <a:r>
              <a:rPr lang="en-US" altLang="ko-KR" sz="2670" b="0" dirty="0" smtClean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±.59) </a:t>
            </a:r>
            <a:r>
              <a:rPr lang="ko-KR" altLang="en-US" sz="2670" b="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일반 고등학교 축구선수 집단보다</a:t>
            </a:r>
            <a:r>
              <a:rPr lang="en-US" altLang="ko-KR" sz="267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 (</a:t>
            </a:r>
            <a:r>
              <a:rPr lang="en-US" altLang="ko-KR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M=3.57</a:t>
            </a:r>
            <a:r>
              <a:rPr lang="en-US" altLang="ko-KR" sz="2670" b="0" dirty="0" smtClean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±.63) </a:t>
            </a:r>
            <a:r>
              <a:rPr lang="ko-KR" altLang="en-US" sz="2670" b="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평균적으로 높게 나타났으며 통계적으로도</a:t>
            </a:r>
            <a:r>
              <a:rPr lang="en-US" altLang="ko-KR" sz="2670" b="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en-US" altLang="ko-KR" sz="2670" b="0" dirty="0" smtClean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t=7.36, </a:t>
            </a:r>
            <a:r>
              <a:rPr lang="en-US" altLang="ko-KR" sz="2670" b="0" i="1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p</a:t>
            </a:r>
            <a:r>
              <a:rPr lang="en-US" altLang="ko-KR" sz="2670" b="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&lt;.</a:t>
            </a:r>
            <a:r>
              <a:rPr lang="en-US" altLang="ko-KR" sz="2670" b="0" dirty="0" smtClean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001</a:t>
            </a:r>
            <a:r>
              <a:rPr lang="en-US" altLang="ko-KR" sz="2670" b="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) </a:t>
            </a:r>
            <a:r>
              <a:rPr lang="ko-KR" altLang="en-US" sz="2670" b="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유의하게 나타났다</a:t>
            </a:r>
            <a:r>
              <a:rPr lang="en-US" altLang="ko-KR" sz="2670" b="0" dirty="0" smtClean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. </a:t>
            </a:r>
            <a:r>
              <a:rPr lang="ko-KR" altLang="en-US" sz="2670" b="0" dirty="0" smtClean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마지막 하위요인인 사회응집</a:t>
            </a:r>
            <a:r>
              <a:rPr lang="en-US" altLang="ko-KR" sz="2670" b="0" dirty="0" smtClean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-</a:t>
            </a:r>
            <a:r>
              <a:rPr lang="ko-KR" altLang="en-US" sz="2670" b="0" dirty="0" smtClean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개인차원에서는 </a:t>
            </a:r>
            <a:r>
              <a:rPr lang="ko-KR" altLang="en-US" sz="267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프로산하 클럽 선수 집단이</a:t>
            </a:r>
            <a:r>
              <a:rPr lang="en-US" altLang="ko-KR" sz="267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(</a:t>
            </a:r>
            <a:r>
              <a:rPr lang="en-US" altLang="ko-KR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M=4.67</a:t>
            </a:r>
            <a:r>
              <a:rPr lang="en-US" altLang="ko-KR" sz="2670" b="0" dirty="0" smtClean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±.51) </a:t>
            </a:r>
            <a:r>
              <a:rPr lang="ko-KR" altLang="en-US" sz="2670" b="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일반 고등학교 축구선수 집단보다</a:t>
            </a:r>
            <a:r>
              <a:rPr lang="en-US" altLang="ko-KR" sz="267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 (</a:t>
            </a:r>
            <a:r>
              <a:rPr lang="en-US" altLang="ko-KR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M=4.43</a:t>
            </a:r>
            <a:r>
              <a:rPr lang="en-US" altLang="ko-KR" sz="2670" b="0" dirty="0" smtClean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±.62) </a:t>
            </a:r>
            <a:r>
              <a:rPr lang="ko-KR" altLang="en-US" sz="2670" b="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평균적으로 높게 나타났으며 통계적으로도</a:t>
            </a:r>
            <a:r>
              <a:rPr lang="en-US" altLang="ko-KR" sz="2670" b="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en-US" altLang="ko-KR" sz="2670" b="0" dirty="0" smtClean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t=3.79, </a:t>
            </a:r>
            <a:r>
              <a:rPr lang="en-US" altLang="ko-KR" sz="2670" b="0" i="1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p</a:t>
            </a:r>
            <a:r>
              <a:rPr lang="en-US" altLang="ko-KR" sz="2670" b="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&lt;.</a:t>
            </a:r>
            <a:r>
              <a:rPr lang="en-US" altLang="ko-KR" sz="2670" b="0" dirty="0" smtClean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001</a:t>
            </a:r>
            <a:r>
              <a:rPr lang="en-US" altLang="ko-KR" sz="2670" b="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) </a:t>
            </a:r>
            <a:r>
              <a:rPr lang="ko-KR" altLang="en-US" sz="2670" b="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유의하게 나타났다</a:t>
            </a:r>
            <a:r>
              <a:rPr lang="en-US" altLang="ko-KR" sz="2670" b="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.</a:t>
            </a:r>
          </a:p>
          <a:p>
            <a:pPr algn="just" latinLnBrk="1"/>
            <a:endParaRPr lang="en-US" altLang="ko-KR" sz="2670" b="0" dirty="0"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  <p:grpSp>
        <p:nvGrpSpPr>
          <p:cNvPr id="188" name="그룹 187">
            <a:extLst>
              <a:ext uri="{FF2B5EF4-FFF2-40B4-BE49-F238E27FC236}">
                <a16:creationId xmlns="" xmlns:a16="http://schemas.microsoft.com/office/drawing/2014/main" id="{BCBB65E2-E3DC-41F8-B999-8E6704DB0B58}"/>
              </a:ext>
            </a:extLst>
          </p:cNvPr>
          <p:cNvGrpSpPr/>
          <p:nvPr/>
        </p:nvGrpSpPr>
        <p:grpSpPr>
          <a:xfrm>
            <a:off x="21458595" y="5682169"/>
            <a:ext cx="7435055" cy="936505"/>
            <a:chOff x="1244145" y="23194305"/>
            <a:chExt cx="7328836" cy="936505"/>
          </a:xfrm>
        </p:grpSpPr>
        <p:sp>
          <p:nvSpPr>
            <p:cNvPr id="189" name="Text Placeholder 17">
              <a:extLst>
                <a:ext uri="{FF2B5EF4-FFF2-40B4-BE49-F238E27FC236}">
                  <a16:creationId xmlns="" xmlns:a16="http://schemas.microsoft.com/office/drawing/2014/main" id="{8C6DA2B9-04A2-435F-9C2A-03E8CD2E525F}"/>
                </a:ext>
              </a:extLst>
            </p:cNvPr>
            <p:cNvSpPr txBox="1">
              <a:spLocks/>
            </p:cNvSpPr>
            <p:nvPr/>
          </p:nvSpPr>
          <p:spPr>
            <a:xfrm>
              <a:off x="1244145" y="23194305"/>
              <a:ext cx="7328836" cy="936505"/>
            </a:xfrm>
            <a:prstGeom prst="round1Rect">
              <a:avLst/>
            </a:prstGeom>
            <a:solidFill>
              <a:srgbClr val="0000CC"/>
            </a:solidFill>
          </p:spPr>
          <p:txBody>
            <a:bodyPr vert="horz" lIns="365760" tIns="45720" rIns="91440" bIns="45720" rtlCol="0" anchor="ctr">
              <a:noAutofit/>
            </a:bodyPr>
            <a:lstStyle>
              <a:lvl1pPr marL="0" indent="0" algn="l" defTabSz="3026737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accent2"/>
                </a:buClr>
                <a:buFont typeface="Arial" panose="020B0604020202020204" pitchFamily="34" charset="0"/>
                <a:buNone/>
                <a:defRPr sz="4138" kern="1200" cap="all" baseline="0">
                  <a:solidFill>
                    <a:schemeClr val="bg1"/>
                  </a:solidFill>
                  <a:latin typeface="+mj-lt"/>
                  <a:ea typeface="+mn-ea"/>
                  <a:cs typeface="+mn-cs"/>
                </a:defRPr>
              </a:lvl1pPr>
              <a:lvl2pPr marL="0" indent="0" algn="l" defTabSz="3026737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accent2"/>
                </a:buClr>
                <a:buFont typeface="Arial" panose="020B0604020202020204" pitchFamily="34" charset="0"/>
                <a:buNone/>
                <a:defRPr sz="4138" kern="1200" cap="all" baseline="0">
                  <a:solidFill>
                    <a:schemeClr val="bg1"/>
                  </a:solidFill>
                  <a:latin typeface="+mj-lt"/>
                  <a:ea typeface="+mn-ea"/>
                  <a:cs typeface="+mn-cs"/>
                </a:defRPr>
              </a:lvl2pPr>
              <a:lvl3pPr marL="0" indent="0" algn="l" defTabSz="3026737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accent2"/>
                </a:buClr>
                <a:buFont typeface="Arial" panose="020B0604020202020204" pitchFamily="34" charset="0"/>
                <a:buNone/>
                <a:defRPr sz="4138" kern="1200" cap="all" baseline="0">
                  <a:solidFill>
                    <a:schemeClr val="bg1"/>
                  </a:solidFill>
                  <a:latin typeface="+mj-lt"/>
                  <a:ea typeface="+mn-ea"/>
                  <a:cs typeface="+mn-cs"/>
                </a:defRPr>
              </a:lvl3pPr>
              <a:lvl4pPr marL="0" indent="0" algn="l" defTabSz="3026737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accent2"/>
                </a:buClr>
                <a:buFont typeface="Arial" panose="020B0604020202020204" pitchFamily="34" charset="0"/>
                <a:buNone/>
                <a:defRPr sz="4138" kern="1200" cap="all" baseline="0">
                  <a:solidFill>
                    <a:schemeClr val="bg1"/>
                  </a:solidFill>
                  <a:latin typeface="+mj-lt"/>
                  <a:ea typeface="+mn-ea"/>
                  <a:cs typeface="+mn-cs"/>
                </a:defRPr>
              </a:lvl4pPr>
              <a:lvl5pPr marL="0" indent="0" algn="l" defTabSz="3026737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accent2"/>
                </a:buClr>
                <a:buFont typeface="Arial" panose="020B0604020202020204" pitchFamily="34" charset="0"/>
                <a:buNone/>
                <a:defRPr sz="4138" kern="1200" cap="all" baseline="0">
                  <a:solidFill>
                    <a:schemeClr val="bg1"/>
                  </a:solidFill>
                  <a:latin typeface="+mj-lt"/>
                  <a:ea typeface="+mn-ea"/>
                  <a:cs typeface="+mn-cs"/>
                </a:defRPr>
              </a:lvl5pPr>
              <a:lvl6pPr marL="0" indent="0" algn="l" defTabSz="3026737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accent2"/>
                </a:buClr>
                <a:buFont typeface="Arial" panose="020B0604020202020204" pitchFamily="34" charset="0"/>
                <a:buNone/>
                <a:defRPr sz="4138" kern="1200" cap="all" baseline="0">
                  <a:solidFill>
                    <a:schemeClr val="bg1"/>
                  </a:solidFill>
                  <a:latin typeface="+mj-lt"/>
                  <a:ea typeface="+mn-ea"/>
                  <a:cs typeface="+mn-cs"/>
                </a:defRPr>
              </a:lvl6pPr>
              <a:lvl7pPr marL="0" indent="0" algn="l" defTabSz="3026737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accent2"/>
                </a:buClr>
                <a:buFont typeface="Arial" panose="020B0604020202020204" pitchFamily="34" charset="0"/>
                <a:buNone/>
                <a:defRPr sz="4138" kern="1200" cap="all" baseline="0">
                  <a:solidFill>
                    <a:schemeClr val="bg1"/>
                  </a:solidFill>
                  <a:latin typeface="+mj-lt"/>
                  <a:ea typeface="+mn-ea"/>
                  <a:cs typeface="+mn-cs"/>
                </a:defRPr>
              </a:lvl7pPr>
              <a:lvl8pPr marL="0" indent="0" algn="l" defTabSz="3026737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accent2"/>
                </a:buClr>
                <a:buFont typeface="Arial" panose="020B0604020202020204" pitchFamily="34" charset="0"/>
                <a:buNone/>
                <a:defRPr sz="4138" kern="1200" cap="all" baseline="0">
                  <a:solidFill>
                    <a:schemeClr val="bg1"/>
                  </a:solidFill>
                  <a:latin typeface="+mj-lt"/>
                  <a:ea typeface="+mn-ea"/>
                  <a:cs typeface="+mn-cs"/>
                </a:defRPr>
              </a:lvl8pPr>
              <a:lvl9pPr marL="0" indent="0" algn="l" defTabSz="3026737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accent2"/>
                </a:buClr>
                <a:buFont typeface="Arial" panose="020B0604020202020204" pitchFamily="34" charset="0"/>
                <a:buNone/>
                <a:defRPr sz="4138" kern="1200" cap="all" baseline="0">
                  <a:solidFill>
                    <a:schemeClr val="bg1"/>
                  </a:solidFill>
                  <a:latin typeface="+mj-lt"/>
                  <a:ea typeface="+mn-ea"/>
                  <a:cs typeface="+mn-cs"/>
                </a:defRPr>
              </a:lvl9pPr>
            </a:lstStyle>
            <a:p>
              <a:pPr marL="0" marR="0" lvl="0" indent="0" algn="l" defTabSz="30267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AD8F67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en-US" sz="3670" b="0" i="0" u="none" strike="noStrike" kern="1200" cap="all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haroni" panose="02010803020104030203" pitchFamily="2" charset="-79"/>
                <a:cs typeface="Aharoni" panose="02010803020104030203" pitchFamily="2" charset="-79"/>
              </a:endParaRPr>
            </a:p>
          </p:txBody>
        </p:sp>
        <p:sp>
          <p:nvSpPr>
            <p:cNvPr id="190" name="TextBox 189">
              <a:extLst>
                <a:ext uri="{FF2B5EF4-FFF2-40B4-BE49-F238E27FC236}">
                  <a16:creationId xmlns="" xmlns:a16="http://schemas.microsoft.com/office/drawing/2014/main" id="{0613A76B-2928-4C14-BDCC-112FD6130991}"/>
                </a:ext>
              </a:extLst>
            </p:cNvPr>
            <p:cNvSpPr txBox="1"/>
            <p:nvPr/>
          </p:nvSpPr>
          <p:spPr>
            <a:xfrm>
              <a:off x="1375309" y="23310460"/>
              <a:ext cx="7058329" cy="64017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3560" dirty="0">
                  <a:solidFill>
                    <a:srgbClr val="FFFF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Discussion</a:t>
              </a:r>
              <a:endParaRPr lang="ko-KR" altLang="en-US" sz="356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91" name="Text Box 831">
            <a:extLst>
              <a:ext uri="{FF2B5EF4-FFF2-40B4-BE49-F238E27FC236}">
                <a16:creationId xmlns="" xmlns:a16="http://schemas.microsoft.com/office/drawing/2014/main" id="{ADEB34E9-EAA6-4682-B87E-B8A134BACB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184643" y="6824991"/>
            <a:ext cx="9828045" cy="7864492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 wrap="square" lIns="180158" tIns="180158" rIns="180158" bIns="182331">
            <a:spAutoFit/>
          </a:bodyPr>
          <a:lstStyle/>
          <a:p>
            <a:pPr algn="just" defTabSz="455081" eaLnBrk="1" hangingPunct="1">
              <a:lnSpc>
                <a:spcPct val="150000"/>
              </a:lnSpc>
              <a:spcBef>
                <a:spcPts val="795"/>
              </a:spcBef>
            </a:pPr>
            <a:r>
              <a:rPr lang="ko-KR" altLang="en-US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프로산하 클럽 선수와 일반 고등학교 축구선수간의 과제지속성</a:t>
            </a:r>
            <a:r>
              <a:rPr lang="en-US" altLang="ko-KR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, </a:t>
            </a:r>
            <a:r>
              <a:rPr lang="ko-KR" altLang="en-US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성취목표성향</a:t>
            </a:r>
            <a:r>
              <a:rPr lang="en-US" altLang="ko-KR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, </a:t>
            </a:r>
            <a:r>
              <a:rPr lang="ko-KR" altLang="en-US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집단응집력의 차이를 본 연구에서는 독립표본 </a:t>
            </a:r>
            <a:r>
              <a:rPr lang="en-US" altLang="ko-KR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t-</a:t>
            </a:r>
            <a:r>
              <a:rPr lang="ko-KR" altLang="en-US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검증을 통해 분석하였으며 그 결과를 </a:t>
            </a:r>
            <a:r>
              <a:rPr lang="ko-KR" altLang="en-US" sz="267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바탕으로 다음과 같이 논의하였다</a:t>
            </a:r>
            <a:r>
              <a:rPr lang="en-US" altLang="ko-KR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.</a:t>
            </a:r>
          </a:p>
          <a:p>
            <a:pPr algn="just" defTabSz="455081" eaLnBrk="1" hangingPunct="1">
              <a:lnSpc>
                <a:spcPct val="150000"/>
              </a:lnSpc>
              <a:spcBef>
                <a:spcPts val="795"/>
              </a:spcBef>
            </a:pPr>
            <a:r>
              <a:rPr lang="ko-KR" altLang="en-US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각 프로구단의 체계적인 지도 및 전폭적인 지원을 받고 어릴 때부터 관리를 반아온 프로산하 클럽 축구선수들이 개인차원인 심리적인 변인에서도 일반 고등학교 축구선수보다 우수한 결과를 나타내는 것으로 확인되었다</a:t>
            </a:r>
            <a:r>
              <a:rPr lang="en-US" altLang="ko-KR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. </a:t>
            </a:r>
            <a:r>
              <a:rPr lang="ko-KR" altLang="en-US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경제적이고 제도적인 부분을 논외로 하고 부족한 심리적 변인들을 찾아 교육시켜 발전시키고 훈련이나 경기력에 도움을 받는다면 두 집단간의 격차가 줄어 더욱 상호발전하여 우수한 선수들이 긍정적인 경쟁을 펼칠 수 있을 것이라 기대된다</a:t>
            </a:r>
            <a:r>
              <a:rPr lang="en-US" altLang="ko-KR" sz="2670" b="0" dirty="0" smtClean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.</a:t>
            </a:r>
            <a:endParaRPr lang="en-US" altLang="ko-KR" sz="2670" b="0" dirty="0">
              <a:latin typeface="함초롬돋움" panose="02030504000101010101" pitchFamily="18" charset="-127"/>
              <a:ea typeface="함초롬돋움" panose="02030504000101010101" pitchFamily="18" charset="-127"/>
              <a:cs typeface="함초롬돋움" panose="02030504000101010101" pitchFamily="18" charset="-127"/>
            </a:endParaRPr>
          </a:p>
        </p:txBody>
      </p:sp>
      <p:grpSp>
        <p:nvGrpSpPr>
          <p:cNvPr id="193" name="그룹 192">
            <a:extLst>
              <a:ext uri="{FF2B5EF4-FFF2-40B4-BE49-F238E27FC236}">
                <a16:creationId xmlns="" xmlns:a16="http://schemas.microsoft.com/office/drawing/2014/main" id="{C428F156-3388-4B2F-929F-EA5F4151042D}"/>
              </a:ext>
            </a:extLst>
          </p:cNvPr>
          <p:cNvGrpSpPr/>
          <p:nvPr/>
        </p:nvGrpSpPr>
        <p:grpSpPr>
          <a:xfrm>
            <a:off x="21558301" y="16170578"/>
            <a:ext cx="7435055" cy="678302"/>
            <a:chOff x="1381497" y="23373154"/>
            <a:chExt cx="7328836" cy="936505"/>
          </a:xfrm>
          <a:solidFill>
            <a:srgbClr val="0000CC"/>
          </a:solidFill>
        </p:grpSpPr>
        <p:sp>
          <p:nvSpPr>
            <p:cNvPr id="194" name="Text Placeholder 17">
              <a:extLst>
                <a:ext uri="{FF2B5EF4-FFF2-40B4-BE49-F238E27FC236}">
                  <a16:creationId xmlns="" xmlns:a16="http://schemas.microsoft.com/office/drawing/2014/main" id="{51BF449F-CB6A-40B3-BD1E-4A9E556E0B71}"/>
                </a:ext>
              </a:extLst>
            </p:cNvPr>
            <p:cNvSpPr txBox="1">
              <a:spLocks/>
            </p:cNvSpPr>
            <p:nvPr/>
          </p:nvSpPr>
          <p:spPr>
            <a:xfrm>
              <a:off x="1381497" y="23373154"/>
              <a:ext cx="7328836" cy="936505"/>
            </a:xfrm>
            <a:prstGeom prst="round1Rect">
              <a:avLst/>
            </a:prstGeom>
            <a:grpFill/>
          </p:spPr>
          <p:txBody>
            <a:bodyPr vert="horz" lIns="365760" tIns="45720" rIns="91440" bIns="45720" rtlCol="0" anchor="ctr">
              <a:noAutofit/>
            </a:bodyPr>
            <a:lstStyle>
              <a:lvl1pPr marL="0" indent="0" algn="l" defTabSz="3026737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accent2"/>
                </a:buClr>
                <a:buFont typeface="Arial" panose="020B0604020202020204" pitchFamily="34" charset="0"/>
                <a:buNone/>
                <a:defRPr sz="4138" kern="1200" cap="all" baseline="0">
                  <a:solidFill>
                    <a:schemeClr val="bg1"/>
                  </a:solidFill>
                  <a:latin typeface="+mj-lt"/>
                  <a:ea typeface="+mn-ea"/>
                  <a:cs typeface="+mn-cs"/>
                </a:defRPr>
              </a:lvl1pPr>
              <a:lvl2pPr marL="0" indent="0" algn="l" defTabSz="3026737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accent2"/>
                </a:buClr>
                <a:buFont typeface="Arial" panose="020B0604020202020204" pitchFamily="34" charset="0"/>
                <a:buNone/>
                <a:defRPr sz="4138" kern="1200" cap="all" baseline="0">
                  <a:solidFill>
                    <a:schemeClr val="bg1"/>
                  </a:solidFill>
                  <a:latin typeface="+mj-lt"/>
                  <a:ea typeface="+mn-ea"/>
                  <a:cs typeface="+mn-cs"/>
                </a:defRPr>
              </a:lvl2pPr>
              <a:lvl3pPr marL="0" indent="0" algn="l" defTabSz="3026737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accent2"/>
                </a:buClr>
                <a:buFont typeface="Arial" panose="020B0604020202020204" pitchFamily="34" charset="0"/>
                <a:buNone/>
                <a:defRPr sz="4138" kern="1200" cap="all" baseline="0">
                  <a:solidFill>
                    <a:schemeClr val="bg1"/>
                  </a:solidFill>
                  <a:latin typeface="+mj-lt"/>
                  <a:ea typeface="+mn-ea"/>
                  <a:cs typeface="+mn-cs"/>
                </a:defRPr>
              </a:lvl3pPr>
              <a:lvl4pPr marL="0" indent="0" algn="l" defTabSz="3026737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accent2"/>
                </a:buClr>
                <a:buFont typeface="Arial" panose="020B0604020202020204" pitchFamily="34" charset="0"/>
                <a:buNone/>
                <a:defRPr sz="4138" kern="1200" cap="all" baseline="0">
                  <a:solidFill>
                    <a:schemeClr val="bg1"/>
                  </a:solidFill>
                  <a:latin typeface="+mj-lt"/>
                  <a:ea typeface="+mn-ea"/>
                  <a:cs typeface="+mn-cs"/>
                </a:defRPr>
              </a:lvl4pPr>
              <a:lvl5pPr marL="0" indent="0" algn="l" defTabSz="3026737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accent2"/>
                </a:buClr>
                <a:buFont typeface="Arial" panose="020B0604020202020204" pitchFamily="34" charset="0"/>
                <a:buNone/>
                <a:defRPr sz="4138" kern="1200" cap="all" baseline="0">
                  <a:solidFill>
                    <a:schemeClr val="bg1"/>
                  </a:solidFill>
                  <a:latin typeface="+mj-lt"/>
                  <a:ea typeface="+mn-ea"/>
                  <a:cs typeface="+mn-cs"/>
                </a:defRPr>
              </a:lvl5pPr>
              <a:lvl6pPr marL="0" indent="0" algn="l" defTabSz="3026737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accent2"/>
                </a:buClr>
                <a:buFont typeface="Arial" panose="020B0604020202020204" pitchFamily="34" charset="0"/>
                <a:buNone/>
                <a:defRPr sz="4138" kern="1200" cap="all" baseline="0">
                  <a:solidFill>
                    <a:schemeClr val="bg1"/>
                  </a:solidFill>
                  <a:latin typeface="+mj-lt"/>
                  <a:ea typeface="+mn-ea"/>
                  <a:cs typeface="+mn-cs"/>
                </a:defRPr>
              </a:lvl6pPr>
              <a:lvl7pPr marL="0" indent="0" algn="l" defTabSz="3026737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accent2"/>
                </a:buClr>
                <a:buFont typeface="Arial" panose="020B0604020202020204" pitchFamily="34" charset="0"/>
                <a:buNone/>
                <a:defRPr sz="4138" kern="1200" cap="all" baseline="0">
                  <a:solidFill>
                    <a:schemeClr val="bg1"/>
                  </a:solidFill>
                  <a:latin typeface="+mj-lt"/>
                  <a:ea typeface="+mn-ea"/>
                  <a:cs typeface="+mn-cs"/>
                </a:defRPr>
              </a:lvl7pPr>
              <a:lvl8pPr marL="0" indent="0" algn="l" defTabSz="3026737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accent2"/>
                </a:buClr>
                <a:buFont typeface="Arial" panose="020B0604020202020204" pitchFamily="34" charset="0"/>
                <a:buNone/>
                <a:defRPr sz="4138" kern="1200" cap="all" baseline="0">
                  <a:solidFill>
                    <a:schemeClr val="bg1"/>
                  </a:solidFill>
                  <a:latin typeface="+mj-lt"/>
                  <a:ea typeface="+mn-ea"/>
                  <a:cs typeface="+mn-cs"/>
                </a:defRPr>
              </a:lvl8pPr>
              <a:lvl9pPr marL="0" indent="0" algn="l" defTabSz="3026737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accent2"/>
                </a:buClr>
                <a:buFont typeface="Arial" panose="020B0604020202020204" pitchFamily="34" charset="0"/>
                <a:buNone/>
                <a:defRPr sz="4138" kern="1200" cap="all" baseline="0">
                  <a:solidFill>
                    <a:schemeClr val="bg1"/>
                  </a:solidFill>
                  <a:latin typeface="+mj-lt"/>
                  <a:ea typeface="+mn-ea"/>
                  <a:cs typeface="+mn-cs"/>
                </a:defRPr>
              </a:lvl9pPr>
            </a:lstStyle>
            <a:p>
              <a:pPr marL="0" marR="0" lvl="0" indent="0" algn="l" defTabSz="30267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AD8F67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en-US" sz="3670" b="0" i="0" u="none" strike="noStrike" kern="1200" cap="all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haroni" panose="02010803020104030203" pitchFamily="2" charset="-79"/>
                <a:cs typeface="Aharoni" panose="02010803020104030203" pitchFamily="2" charset="-79"/>
              </a:endParaRPr>
            </a:p>
          </p:txBody>
        </p:sp>
        <p:sp>
          <p:nvSpPr>
            <p:cNvPr id="195" name="TextBox 194">
              <a:extLst>
                <a:ext uri="{FF2B5EF4-FFF2-40B4-BE49-F238E27FC236}">
                  <a16:creationId xmlns="" xmlns:a16="http://schemas.microsoft.com/office/drawing/2014/main" id="{FDBCCA20-750B-4EBC-9B22-2E441701B75F}"/>
                </a:ext>
              </a:extLst>
            </p:cNvPr>
            <p:cNvSpPr txBox="1"/>
            <p:nvPr/>
          </p:nvSpPr>
          <p:spPr>
            <a:xfrm>
              <a:off x="1516750" y="23399473"/>
              <a:ext cx="7058329" cy="8838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3560" dirty="0">
                  <a:solidFill>
                    <a:srgbClr val="FFFF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Reference</a:t>
              </a:r>
              <a:endParaRPr lang="ko-KR" altLang="en-US" sz="356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97" name="Text Box 831">
            <a:extLst>
              <a:ext uri="{FF2B5EF4-FFF2-40B4-BE49-F238E27FC236}">
                <a16:creationId xmlns="" xmlns:a16="http://schemas.microsoft.com/office/drawing/2014/main" id="{9E2042C3-7F61-4EE0-86AB-CBB55250AC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183415" y="17420810"/>
            <a:ext cx="9830500" cy="9425432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 wrap="square" lIns="180158" tIns="180158" rIns="180158" bIns="182331">
            <a:spAutoFit/>
          </a:bodyPr>
          <a:lstStyle/>
          <a:p>
            <a:pPr marL="364686" indent="-364686" algn="just">
              <a:spcBef>
                <a:spcPts val="0"/>
              </a:spcBef>
            </a:pPr>
            <a:r>
              <a:rPr lang="ko-KR" altLang="en-US" sz="2670" b="0" dirty="0" smtClean="0">
                <a:solidFill>
                  <a:srgbClr val="000000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고현준</a:t>
            </a:r>
            <a:r>
              <a:rPr lang="en-US" altLang="ko-KR" sz="2670" b="0" dirty="0" smtClean="0">
                <a:solidFill>
                  <a:srgbClr val="000000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, </a:t>
            </a:r>
            <a:r>
              <a:rPr lang="ko-KR" altLang="en-US" sz="2670" b="0" dirty="0" smtClean="0">
                <a:solidFill>
                  <a:srgbClr val="000000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박영환</a:t>
            </a:r>
            <a:r>
              <a:rPr lang="en-US" altLang="ko-KR" sz="2670" b="0" dirty="0" smtClean="0">
                <a:solidFill>
                  <a:srgbClr val="000000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, </a:t>
            </a:r>
            <a:r>
              <a:rPr lang="ko-KR" altLang="en-US" sz="2670" b="0" dirty="0" smtClean="0">
                <a:solidFill>
                  <a:srgbClr val="000000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최옥진</a:t>
            </a:r>
            <a:r>
              <a:rPr lang="en-US" altLang="ko-KR" sz="2670" b="0" dirty="0" smtClean="0">
                <a:solidFill>
                  <a:srgbClr val="000000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(2017</a:t>
            </a:r>
            <a:r>
              <a:rPr lang="en-US" altLang="ko-KR" sz="2670" b="0" dirty="0">
                <a:solidFill>
                  <a:srgbClr val="000000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). </a:t>
            </a:r>
            <a:r>
              <a:rPr lang="ko-KR" altLang="en-US" sz="2670" b="0" dirty="0" smtClean="0">
                <a:solidFill>
                  <a:srgbClr val="000000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프로산하 유소년축구클럽 선수와 일반중학교 축구선수의 자기관리와 스포츠자신감 및 선수생활만족도 차이분석</a:t>
            </a:r>
            <a:r>
              <a:rPr lang="en-US" altLang="ko-KR" sz="2670" b="0" dirty="0" smtClean="0">
                <a:solidFill>
                  <a:srgbClr val="000000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. </a:t>
            </a:r>
            <a:r>
              <a:rPr lang="ko-KR" altLang="en-US" sz="2670" dirty="0" smtClean="0">
                <a:solidFill>
                  <a:srgbClr val="000000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한국체육과학회지</a:t>
            </a:r>
            <a:r>
              <a:rPr lang="en-US" altLang="ko-KR" sz="2670" dirty="0">
                <a:solidFill>
                  <a:srgbClr val="000000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,</a:t>
            </a:r>
            <a:r>
              <a:rPr lang="en-US" altLang="ko-KR" sz="2670" b="0" dirty="0">
                <a:solidFill>
                  <a:srgbClr val="000000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 </a:t>
            </a:r>
            <a:r>
              <a:rPr lang="en-US" altLang="ko-KR" sz="2670" dirty="0" smtClean="0">
                <a:solidFill>
                  <a:srgbClr val="000000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26</a:t>
            </a:r>
            <a:r>
              <a:rPr lang="en-US" altLang="ko-KR" sz="2670" b="0" dirty="0" smtClean="0">
                <a:solidFill>
                  <a:srgbClr val="000000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(4), 431-441.</a:t>
            </a:r>
          </a:p>
          <a:p>
            <a:pPr marL="364686" indent="-364686" algn="just">
              <a:spcBef>
                <a:spcPts val="0"/>
              </a:spcBef>
            </a:pPr>
            <a:r>
              <a:rPr lang="ko-KR" altLang="en-US" sz="2670" b="0" dirty="0" smtClean="0">
                <a:solidFill>
                  <a:srgbClr val="000000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남인수</a:t>
            </a:r>
            <a:r>
              <a:rPr lang="en-US" altLang="ko-KR" sz="2670" b="0" dirty="0" smtClean="0">
                <a:solidFill>
                  <a:srgbClr val="000000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(2011). </a:t>
            </a:r>
            <a:r>
              <a:rPr lang="ko-KR" altLang="en-US" sz="2670" dirty="0" smtClean="0">
                <a:solidFill>
                  <a:srgbClr val="000000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체육수업에서 운동능력믿음과 청각장애학생의 성취목표성향 및 과제지속성의 구조적 관계</a:t>
            </a:r>
            <a:r>
              <a:rPr lang="en-US" altLang="ko-KR" sz="2670" dirty="0" smtClean="0">
                <a:solidFill>
                  <a:srgbClr val="000000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. </a:t>
            </a:r>
            <a:r>
              <a:rPr lang="ko-KR" altLang="en-US" sz="2670" b="0" dirty="0" smtClean="0">
                <a:solidFill>
                  <a:srgbClr val="000000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박사학위 논문</a:t>
            </a:r>
            <a:r>
              <a:rPr lang="en-US" altLang="ko-KR" sz="2670" b="0" dirty="0" smtClean="0">
                <a:solidFill>
                  <a:srgbClr val="000000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, </a:t>
            </a:r>
            <a:r>
              <a:rPr lang="ko-KR" altLang="en-US" sz="2670" b="0" dirty="0" smtClean="0">
                <a:solidFill>
                  <a:srgbClr val="000000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대구대학교 대학원</a:t>
            </a:r>
            <a:r>
              <a:rPr lang="en-US" altLang="ko-KR" sz="2670" b="0" dirty="0" smtClean="0">
                <a:solidFill>
                  <a:srgbClr val="000000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.</a:t>
            </a:r>
            <a:r>
              <a:rPr lang="en-US" altLang="ko-KR" sz="2670" b="0" dirty="0" smtClean="0">
                <a:solidFill>
                  <a:srgbClr val="000000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 </a:t>
            </a:r>
          </a:p>
          <a:p>
            <a:pPr marL="364686" indent="-364686" algn="just">
              <a:spcBef>
                <a:spcPts val="0"/>
              </a:spcBef>
            </a:pPr>
            <a:r>
              <a:rPr lang="ko-KR" altLang="en-US" sz="2670" b="0" dirty="0" smtClean="0">
                <a:solidFill>
                  <a:srgbClr val="000000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박중길 이경환</a:t>
            </a:r>
            <a:r>
              <a:rPr lang="en-US" altLang="ko-KR" sz="2670" b="0" dirty="0" smtClean="0">
                <a:solidFill>
                  <a:srgbClr val="000000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(2010). </a:t>
            </a:r>
            <a:r>
              <a:rPr lang="ko-KR" altLang="en-US" sz="2670" b="0" dirty="0" smtClean="0">
                <a:solidFill>
                  <a:srgbClr val="000000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체육수업에서 학업적</a:t>
            </a:r>
            <a:r>
              <a:rPr lang="en-US" altLang="ko-KR" sz="2670" b="0" dirty="0" smtClean="0">
                <a:solidFill>
                  <a:srgbClr val="000000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-</a:t>
            </a:r>
            <a:r>
              <a:rPr lang="ko-KR" altLang="en-US" sz="2670" b="0" dirty="0" smtClean="0">
                <a:solidFill>
                  <a:srgbClr val="000000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사회적 성취목표가 과제 지속에 미치는 매개 및 중재효과 검증</a:t>
            </a:r>
            <a:r>
              <a:rPr lang="en-US" altLang="ko-KR" sz="2670" b="0" dirty="0" smtClean="0">
                <a:solidFill>
                  <a:srgbClr val="000000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. </a:t>
            </a:r>
            <a:r>
              <a:rPr lang="ko-KR" altLang="en-US" sz="2670" dirty="0" smtClean="0">
                <a:solidFill>
                  <a:srgbClr val="000000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한국스포츠심리학회지</a:t>
            </a:r>
            <a:r>
              <a:rPr lang="en-US" altLang="ko-KR" sz="2670" dirty="0" smtClean="0">
                <a:solidFill>
                  <a:srgbClr val="000000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, 21</a:t>
            </a:r>
            <a:r>
              <a:rPr lang="en-US" altLang="ko-KR" sz="2670" b="0" dirty="0" smtClean="0">
                <a:solidFill>
                  <a:srgbClr val="000000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(3), 157-171</a:t>
            </a:r>
          </a:p>
          <a:p>
            <a:pPr marL="364686" indent="-364686" algn="just">
              <a:spcBef>
                <a:spcPts val="0"/>
              </a:spcBef>
            </a:pPr>
            <a:r>
              <a:rPr lang="ko-KR" altLang="en-US" sz="2670" b="0" dirty="0" smtClean="0">
                <a:solidFill>
                  <a:srgbClr val="000000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이한규</a:t>
            </a:r>
            <a:r>
              <a:rPr lang="en-US" altLang="ko-KR" sz="2670" b="0" dirty="0" smtClean="0">
                <a:solidFill>
                  <a:srgbClr val="000000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, </a:t>
            </a:r>
            <a:r>
              <a:rPr lang="ko-KR" altLang="en-US" sz="2670" b="0" dirty="0" smtClean="0">
                <a:solidFill>
                  <a:srgbClr val="000000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김병현</a:t>
            </a:r>
            <a:r>
              <a:rPr lang="en-US" altLang="ko-KR" sz="2670" b="0" dirty="0" smtClean="0">
                <a:solidFill>
                  <a:srgbClr val="000000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, </a:t>
            </a:r>
            <a:r>
              <a:rPr lang="ko-KR" altLang="en-US" sz="2670" b="0" dirty="0" smtClean="0">
                <a:solidFill>
                  <a:srgbClr val="000000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이종영</a:t>
            </a:r>
            <a:r>
              <a:rPr lang="en-US" altLang="ko-KR" sz="2670" b="0" dirty="0" smtClean="0">
                <a:solidFill>
                  <a:srgbClr val="000000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(1995). </a:t>
            </a:r>
            <a:r>
              <a:rPr lang="ko-KR" altLang="en-US" sz="2670" b="0" dirty="0" smtClean="0">
                <a:solidFill>
                  <a:srgbClr val="000000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집단종목 팀의 집단응집력 검사 개발</a:t>
            </a:r>
            <a:r>
              <a:rPr lang="en-US" altLang="ko-KR" sz="2670" b="0" dirty="0" smtClean="0">
                <a:solidFill>
                  <a:srgbClr val="000000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. </a:t>
            </a:r>
            <a:r>
              <a:rPr lang="ko-KR" altLang="en-US" sz="2670" dirty="0" smtClean="0">
                <a:solidFill>
                  <a:srgbClr val="000000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한국체육과학연구원</a:t>
            </a:r>
            <a:r>
              <a:rPr lang="en-US" altLang="ko-KR" sz="2670" dirty="0" smtClean="0">
                <a:solidFill>
                  <a:srgbClr val="000000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, 6</a:t>
            </a:r>
            <a:r>
              <a:rPr lang="en-US" altLang="ko-KR" sz="2670" b="0" dirty="0" smtClean="0">
                <a:solidFill>
                  <a:srgbClr val="000000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(1), 15-26</a:t>
            </a:r>
          </a:p>
          <a:p>
            <a:pPr marL="364686" indent="-364686" algn="just">
              <a:spcBef>
                <a:spcPts val="0"/>
              </a:spcBef>
            </a:pPr>
            <a:r>
              <a:rPr lang="ko-KR" altLang="en-US" sz="2670" b="0" dirty="0" smtClean="0">
                <a:solidFill>
                  <a:srgbClr val="000000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추수진</a:t>
            </a:r>
            <a:r>
              <a:rPr lang="en-US" altLang="ko-KR" sz="2670" b="0" dirty="0" smtClean="0">
                <a:solidFill>
                  <a:srgbClr val="000000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, </a:t>
            </a:r>
            <a:r>
              <a:rPr lang="ko-KR" altLang="en-US" sz="2670" b="0" dirty="0" smtClean="0">
                <a:solidFill>
                  <a:srgbClr val="000000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전병관</a:t>
            </a:r>
            <a:r>
              <a:rPr lang="en-US" altLang="ko-KR" sz="2670" b="0" dirty="0" smtClean="0">
                <a:solidFill>
                  <a:srgbClr val="000000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(2011). </a:t>
            </a:r>
            <a:r>
              <a:rPr lang="ko-KR" altLang="en-US" sz="2670" b="0" dirty="0" smtClean="0">
                <a:solidFill>
                  <a:srgbClr val="000000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대학운동선수의 성취목표성향</a:t>
            </a:r>
            <a:r>
              <a:rPr lang="en-US" altLang="ko-KR" sz="2670" b="0" dirty="0" smtClean="0">
                <a:solidFill>
                  <a:srgbClr val="000000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, </a:t>
            </a:r>
            <a:r>
              <a:rPr lang="ko-KR" altLang="en-US" sz="2670" b="0" dirty="0" smtClean="0">
                <a:solidFill>
                  <a:srgbClr val="000000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승부근성</a:t>
            </a:r>
            <a:r>
              <a:rPr lang="en-US" altLang="ko-KR" sz="2670" b="0" dirty="0">
                <a:solidFill>
                  <a:srgbClr val="000000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 </a:t>
            </a:r>
            <a:r>
              <a:rPr lang="ko-KR" altLang="en-US" sz="2670" b="0" dirty="0" smtClean="0">
                <a:solidFill>
                  <a:srgbClr val="000000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및 운동몰입의 관계</a:t>
            </a:r>
            <a:r>
              <a:rPr lang="en-US" altLang="ko-KR" sz="2670" b="0" dirty="0" smtClean="0">
                <a:solidFill>
                  <a:srgbClr val="000000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. </a:t>
            </a:r>
            <a:r>
              <a:rPr lang="ko-KR" altLang="en-US" sz="2670" dirty="0" smtClean="0">
                <a:solidFill>
                  <a:srgbClr val="000000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한국체육과학회지</a:t>
            </a:r>
            <a:r>
              <a:rPr lang="en-US" altLang="ko-KR" sz="2670" dirty="0" smtClean="0">
                <a:solidFill>
                  <a:srgbClr val="000000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, 20</a:t>
            </a:r>
            <a:r>
              <a:rPr lang="en-US" altLang="ko-KR" sz="2670" b="0" dirty="0" smtClean="0">
                <a:solidFill>
                  <a:srgbClr val="000000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(5), 469-481</a:t>
            </a:r>
            <a:endParaRPr lang="en-US" altLang="ko-KR" sz="2670" b="0" dirty="0">
              <a:solidFill>
                <a:srgbClr val="000000"/>
              </a:solidFill>
              <a:latin typeface="함초롬돋움" panose="02030504000101010101" pitchFamily="18" charset="-127"/>
              <a:ea typeface="함초롬돋움" panose="02030504000101010101" pitchFamily="18" charset="-127"/>
              <a:cs typeface="함초롬돋움" panose="02030504000101010101" pitchFamily="18" charset="-127"/>
            </a:endParaRPr>
          </a:p>
          <a:p>
            <a:pPr marL="364686" indent="-364686" algn="just">
              <a:spcBef>
                <a:spcPts val="0"/>
              </a:spcBef>
            </a:pPr>
            <a:r>
              <a:rPr lang="en-US" altLang="ko-KR" sz="2670" b="0" dirty="0">
                <a:latin typeface="+mn-lt"/>
                <a:ea typeface="함초롬돋움" panose="020B0604000101010101" pitchFamily="50" charset="-127"/>
                <a:cs typeface="함초롬돋움" panose="020B0604000101010101" pitchFamily="50" charset="-127"/>
              </a:rPr>
              <a:t>Duda, J. L., &amp; Nicholls, J. G. (1992). Children’s achievement goals &amp; beliefs about success in sport. </a:t>
            </a:r>
            <a:r>
              <a:rPr lang="en-US" altLang="ko-KR" sz="2670" b="0" i="1" dirty="0">
                <a:latin typeface="+mn-lt"/>
                <a:ea typeface="함초롬돋움" panose="020B0604000101010101" pitchFamily="50" charset="-127"/>
                <a:cs typeface="함초롬돋움" panose="020B0604000101010101" pitchFamily="50" charset="-127"/>
              </a:rPr>
              <a:t>British Journal of Educational Psychology, 6, </a:t>
            </a:r>
            <a:r>
              <a:rPr lang="en-US" altLang="ko-KR" sz="2670" b="0" dirty="0">
                <a:latin typeface="+mn-lt"/>
                <a:ea typeface="함초롬돋움" panose="020B0604000101010101" pitchFamily="50" charset="-127"/>
                <a:cs typeface="함초롬돋움" panose="020B0604000101010101" pitchFamily="50" charset="-127"/>
              </a:rPr>
              <a:t>313-323</a:t>
            </a:r>
            <a:r>
              <a:rPr lang="en-US" altLang="ko-KR" sz="2800" b="0" dirty="0">
                <a:latin typeface="+mn-lt"/>
              </a:rPr>
              <a:t>.</a:t>
            </a:r>
          </a:p>
          <a:p>
            <a:pPr marL="364686" indent="-364686" algn="just">
              <a:spcBef>
                <a:spcPts val="0"/>
              </a:spcBef>
            </a:pPr>
            <a:r>
              <a:rPr lang="en-US" altLang="ko-KR" sz="2670" b="0" dirty="0"/>
              <a:t>Guan, J., Xiang, P., McBride, R., &amp; Brune, A. (2006). Achievement goals, social goals, and student reported persistence and effort in high school physical education. </a:t>
            </a:r>
            <a:r>
              <a:rPr lang="en-US" altLang="ko-KR" sz="2670" b="0" i="1" dirty="0"/>
              <a:t>Journal of Teaching in Physical Education,</a:t>
            </a:r>
            <a:r>
              <a:rPr lang="en-US" altLang="ko-KR" sz="2670" b="0" dirty="0"/>
              <a:t> </a:t>
            </a:r>
            <a:r>
              <a:rPr lang="en-US" altLang="ko-KR" sz="2670" b="0" i="1" dirty="0"/>
              <a:t>25</a:t>
            </a:r>
            <a:r>
              <a:rPr lang="en-US" altLang="ko-KR" sz="2670" b="0" dirty="0"/>
              <a:t>(1), 58-74.</a:t>
            </a:r>
          </a:p>
          <a:p>
            <a:pPr marL="364686" lvl="0" indent="-364686" algn="just">
              <a:spcBef>
                <a:spcPts val="0"/>
              </a:spcBef>
            </a:pPr>
            <a:endParaRPr lang="en-US" altLang="ko-KR" sz="2670" b="0" dirty="0"/>
          </a:p>
          <a:p>
            <a:pPr marL="364686" lvl="0" indent="-364686" algn="just">
              <a:spcBef>
                <a:spcPts val="0"/>
              </a:spcBef>
            </a:pPr>
            <a:r>
              <a:rPr lang="en-US" altLang="ko-KR" sz="2670" b="0" dirty="0" smtClean="0"/>
              <a:t>.</a:t>
            </a:r>
            <a:endParaRPr lang="en-US" altLang="ko-KR" sz="2670" b="0" dirty="0"/>
          </a:p>
        </p:txBody>
      </p:sp>
      <p:graphicFrame>
        <p:nvGraphicFramePr>
          <p:cNvPr id="14" name="표 13">
            <a:extLst>
              <a:ext uri="{FF2B5EF4-FFF2-40B4-BE49-F238E27FC236}">
                <a16:creationId xmlns="" xmlns:a16="http://schemas.microsoft.com/office/drawing/2014/main" id="{6791F4E3-1023-472C-BC11-BA55D2D950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4836387"/>
              </p:ext>
            </p:extLst>
          </p:nvPr>
        </p:nvGraphicFramePr>
        <p:xfrm>
          <a:off x="10232552" y="20759285"/>
          <a:ext cx="9628720" cy="4849472"/>
        </p:xfrm>
        <a:graphic>
          <a:graphicData uri="http://schemas.openxmlformats.org/drawingml/2006/table">
            <a:tbl>
              <a:tblPr/>
              <a:tblGrid>
                <a:gridCol w="2028457">
                  <a:extLst>
                    <a:ext uri="{9D8B030D-6E8A-4147-A177-3AD203B41FA5}">
                      <a16:colId xmlns="" xmlns:a16="http://schemas.microsoft.com/office/drawing/2014/main" val="230820616"/>
                    </a:ext>
                  </a:extLst>
                </a:gridCol>
                <a:gridCol w="2297207">
                  <a:extLst>
                    <a:ext uri="{9D8B030D-6E8A-4147-A177-3AD203B41FA5}">
                      <a16:colId xmlns="" xmlns:a16="http://schemas.microsoft.com/office/drawing/2014/main" val="3764713401"/>
                    </a:ext>
                  </a:extLst>
                </a:gridCol>
                <a:gridCol w="2362200">
                  <a:extLst>
                    <a:ext uri="{9D8B030D-6E8A-4147-A177-3AD203B41FA5}">
                      <a16:colId xmlns="" xmlns:a16="http://schemas.microsoft.com/office/drawing/2014/main" val="1756844635"/>
                    </a:ext>
                  </a:extLst>
                </a:gridCol>
                <a:gridCol w="1524000">
                  <a:extLst>
                    <a:ext uri="{9D8B030D-6E8A-4147-A177-3AD203B41FA5}">
                      <a16:colId xmlns="" xmlns:a16="http://schemas.microsoft.com/office/drawing/2014/main" val="3031213116"/>
                    </a:ext>
                  </a:extLst>
                </a:gridCol>
                <a:gridCol w="1416856">
                  <a:extLst>
                    <a:ext uri="{9D8B030D-6E8A-4147-A177-3AD203B41FA5}">
                      <a16:colId xmlns="" xmlns:a16="http://schemas.microsoft.com/office/drawing/2014/main" val="3463739915"/>
                    </a:ext>
                  </a:extLst>
                </a:gridCol>
              </a:tblGrid>
              <a:tr h="494257">
                <a:tc rowSpan="2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800" kern="0" spc="-6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함초롬돋움" panose="02030504000101010101" pitchFamily="18" charset="-127"/>
                          <a:cs typeface="함초롬돋움" panose="02030504000101010101" pitchFamily="18" charset="-127"/>
                        </a:rPr>
                        <a:t>변인</a:t>
                      </a:r>
                      <a:endParaRPr lang="en-US" sz="2800" kern="0" spc="-60" dirty="0">
                        <a:solidFill>
                          <a:schemeClr val="bg1"/>
                        </a:solidFill>
                        <a:effectLst/>
                        <a:latin typeface="+mn-lt"/>
                        <a:ea typeface="함초롬돋움" panose="02030504000101010101" pitchFamily="18" charset="-127"/>
                        <a:cs typeface="함초롬돋움" panose="02030504000101010101" pitchFamily="18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800" kern="0" spc="-6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함초롬돋움" panose="02030504000101010101" pitchFamily="18" charset="-127"/>
                          <a:cs typeface="함초롬돋움" panose="02030504000101010101" pitchFamily="18" charset="-127"/>
                        </a:rPr>
                        <a:t>프로산하</a:t>
                      </a:r>
                      <a:endParaRPr lang="en-US" sz="2800" kern="0" spc="-60" dirty="0">
                        <a:solidFill>
                          <a:schemeClr val="bg1"/>
                        </a:solidFill>
                        <a:effectLst/>
                        <a:latin typeface="+mn-lt"/>
                        <a:ea typeface="함초롬돋움" panose="02030504000101010101" pitchFamily="18" charset="-127"/>
                        <a:cs typeface="함초롬돋움" panose="02030504000101010101" pitchFamily="18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800" kern="0" spc="-6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함초롬돋움" panose="02030504000101010101" pitchFamily="18" charset="-127"/>
                          <a:cs typeface="함초롬돋움" panose="02030504000101010101" pitchFamily="18" charset="-127"/>
                        </a:rPr>
                        <a:t>일반고</a:t>
                      </a:r>
                      <a:endParaRPr lang="en-US" sz="2800" kern="0" spc="-60" dirty="0">
                        <a:solidFill>
                          <a:schemeClr val="bg1"/>
                        </a:solidFill>
                        <a:effectLst/>
                        <a:latin typeface="+mn-lt"/>
                        <a:ea typeface="함초롬돋움" panose="02030504000101010101" pitchFamily="18" charset="-127"/>
                        <a:cs typeface="함초롬돋움" panose="02030504000101010101" pitchFamily="18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0" spc="-6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함초롬돋움" panose="02030504000101010101" pitchFamily="18" charset="-127"/>
                          <a:cs typeface="함초롬돋움" panose="02030504000101010101" pitchFamily="18" charset="-127"/>
                        </a:rPr>
                        <a:t>t</a:t>
                      </a:r>
                      <a:endParaRPr lang="en-US" sz="2800" kern="0" spc="-60" dirty="0">
                        <a:solidFill>
                          <a:schemeClr val="bg1"/>
                        </a:solidFill>
                        <a:effectLst/>
                        <a:latin typeface="+mn-lt"/>
                        <a:ea typeface="함초롬돋움" panose="02030504000101010101" pitchFamily="18" charset="-127"/>
                        <a:cs typeface="함초롬돋움" panose="02030504000101010101" pitchFamily="18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i="1" kern="0" spc="-6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함초롬돋움" panose="02030504000101010101" pitchFamily="18" charset="-127"/>
                          <a:cs typeface="함초롬돋움" panose="02030504000101010101" pitchFamily="18" charset="-127"/>
                        </a:rPr>
                        <a:t>p</a:t>
                      </a:r>
                      <a:endParaRPr lang="el-GR" sz="2800" i="1" kern="0" spc="-60" dirty="0">
                        <a:solidFill>
                          <a:schemeClr val="bg1"/>
                        </a:solidFill>
                        <a:effectLst/>
                        <a:latin typeface="+mn-lt"/>
                        <a:ea typeface="함초롬돋움" panose="02030504000101010101" pitchFamily="18" charset="-127"/>
                        <a:cs typeface="함초롬돋움" panose="02030504000101010101" pitchFamily="18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167642637"/>
                  </a:ext>
                </a:extLst>
              </a:tr>
              <a:tr h="49425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303387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800" kern="0" spc="-1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M</a:t>
                      </a:r>
                      <a:r>
                        <a:rPr lang="en-US" altLang="ko-KR" sz="2800" b="0" dirty="0" smtClean="0">
                          <a:solidFill>
                            <a:schemeClr val="bg1"/>
                          </a:solidFill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±SD</a:t>
                      </a:r>
                      <a:endParaRPr lang="en-US" altLang="ko-KR" sz="2800" kern="1200" dirty="0" smtClean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03387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800" kern="0" spc="-1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M</a:t>
                      </a:r>
                      <a:r>
                        <a:rPr lang="en-US" altLang="ko-KR" sz="2800" b="0" dirty="0" smtClean="0">
                          <a:solidFill>
                            <a:schemeClr val="bg1"/>
                          </a:solidFill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±SD</a:t>
                      </a:r>
                      <a:endParaRPr lang="en-US" altLang="ko-KR" sz="2800" kern="1200" dirty="0" smtClean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186538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800" kern="0" spc="-6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함초롬돋움" panose="02030504000101010101" pitchFamily="18" charset="-127"/>
                          <a:cs typeface="함초롬돋움" panose="02030504000101010101" pitchFamily="18" charset="-127"/>
                        </a:rPr>
                        <a:t>과제목표</a:t>
                      </a:r>
                      <a:endParaRPr lang="en-US" altLang="ko-KR" sz="2800" kern="0" spc="-6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함초롬돋움" panose="02030504000101010101" pitchFamily="18" charset="-127"/>
                        <a:cs typeface="함초롬돋움" panose="02030504000101010101" pitchFamily="18" charset="-127"/>
                      </a:endParaRPr>
                    </a:p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800" kern="0" spc="-6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함초롬돋움" panose="02030504000101010101" pitchFamily="18" charset="-127"/>
                          <a:cs typeface="함초롬돋움" panose="02030504000101010101" pitchFamily="18" charset="-127"/>
                        </a:rPr>
                        <a:t>성향</a:t>
                      </a:r>
                      <a:endParaRPr lang="en-US" sz="2800" kern="0" spc="-60" dirty="0">
                        <a:solidFill>
                          <a:srgbClr val="000000"/>
                        </a:solidFill>
                        <a:effectLst/>
                        <a:latin typeface="+mn-lt"/>
                        <a:ea typeface="함초롬돋움" panose="02030504000101010101" pitchFamily="18" charset="-127"/>
                        <a:cs typeface="함초롬돋움" panose="02030504000101010101" pitchFamily="18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03387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800" b="0" dirty="0" smtClean="0">
                          <a:latin typeface="함초롬돋움" panose="02030504000101010101" pitchFamily="18" charset="-127"/>
                          <a:ea typeface="함초롬돋움" panose="02030504000101010101" pitchFamily="18" charset="-127"/>
                          <a:cs typeface="함초롬돋움" panose="02030504000101010101" pitchFamily="18" charset="-127"/>
                        </a:rPr>
                        <a:t>4.14</a:t>
                      </a:r>
                      <a:r>
                        <a:rPr lang="en-US" altLang="ko-KR" sz="2800" b="0" dirty="0" smtClean="0"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±.51</a:t>
                      </a:r>
                      <a:endParaRPr lang="ko-KR" altLang="en-US" sz="2800" kern="0" spc="-60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03387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800" b="0" dirty="0" smtClean="0">
                          <a:latin typeface="함초롬돋움" panose="02030504000101010101" pitchFamily="18" charset="-127"/>
                          <a:ea typeface="함초롬돋움" panose="02030504000101010101" pitchFamily="18" charset="-127"/>
                          <a:cs typeface="함초롬돋움" panose="02030504000101010101" pitchFamily="18" charset="-127"/>
                        </a:rPr>
                        <a:t>3.95</a:t>
                      </a:r>
                      <a:r>
                        <a:rPr lang="en-US" altLang="ko-KR" sz="2800" b="0" dirty="0" smtClean="0"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±.58</a:t>
                      </a:r>
                      <a:endParaRPr lang="ko-KR" altLang="en-US" sz="2800" kern="0" spc="-60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0" spc="-6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함초롬돋움" panose="02030504000101010101" pitchFamily="18" charset="-127"/>
                          <a:cs typeface="함초롬돋움" panose="02030504000101010101" pitchFamily="18" charset="-127"/>
                        </a:rPr>
                        <a:t>3.15</a:t>
                      </a:r>
                      <a:endParaRPr lang="en-US" sz="2800" kern="0" spc="-60" dirty="0">
                        <a:solidFill>
                          <a:srgbClr val="000000"/>
                        </a:solidFill>
                        <a:effectLst/>
                        <a:latin typeface="+mn-lt"/>
                        <a:ea typeface="함초롬돋움" panose="02030504000101010101" pitchFamily="18" charset="-127"/>
                        <a:cs typeface="함초롬돋움" panose="02030504000101010101" pitchFamily="18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0" spc="-6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함초롬돋움" panose="02030504000101010101" pitchFamily="18" charset="-127"/>
                          <a:cs typeface="함초롬돋움" panose="02030504000101010101" pitchFamily="18" charset="-127"/>
                        </a:rPr>
                        <a:t>.002**</a:t>
                      </a:r>
                      <a:endParaRPr lang="en-US" sz="2800" kern="0" spc="-60" dirty="0">
                        <a:solidFill>
                          <a:srgbClr val="000000"/>
                        </a:solidFill>
                        <a:effectLst/>
                        <a:latin typeface="+mn-lt"/>
                        <a:ea typeface="함초롬돋움" panose="02030504000101010101" pitchFamily="18" charset="-127"/>
                        <a:cs typeface="함초롬돋움" panose="02030504000101010101" pitchFamily="18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150164575"/>
                  </a:ext>
                </a:extLst>
              </a:tr>
              <a:tr h="1186538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800" kern="0" spc="-6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함초롬돋움" panose="02030504000101010101" pitchFamily="18" charset="-127"/>
                          <a:cs typeface="함초롬돋움" panose="02030504000101010101" pitchFamily="18" charset="-127"/>
                        </a:rPr>
                        <a:t>자아목표</a:t>
                      </a:r>
                      <a:endParaRPr lang="en-US" altLang="ko-KR" sz="2800" kern="0" spc="-6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함초롬돋움" panose="02030504000101010101" pitchFamily="18" charset="-127"/>
                        <a:cs typeface="함초롬돋움" panose="02030504000101010101" pitchFamily="18" charset="-127"/>
                      </a:endParaRPr>
                    </a:p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800" kern="0" spc="-6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함초롬돋움" panose="02030504000101010101" pitchFamily="18" charset="-127"/>
                          <a:cs typeface="함초롬돋움" panose="02030504000101010101" pitchFamily="18" charset="-127"/>
                        </a:rPr>
                        <a:t>성향</a:t>
                      </a:r>
                      <a:endParaRPr lang="en-US" sz="2800" kern="0" spc="-60" dirty="0">
                        <a:solidFill>
                          <a:srgbClr val="000000"/>
                        </a:solidFill>
                        <a:effectLst/>
                        <a:latin typeface="+mn-lt"/>
                        <a:ea typeface="함초롬돋움" panose="02030504000101010101" pitchFamily="18" charset="-127"/>
                        <a:cs typeface="함초롬돋움" panose="02030504000101010101" pitchFamily="18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03387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800" b="0" dirty="0" smtClean="0">
                          <a:latin typeface="함초롬돋움" panose="02030504000101010101" pitchFamily="18" charset="-127"/>
                          <a:ea typeface="함초롬돋움" panose="02030504000101010101" pitchFamily="18" charset="-127"/>
                          <a:cs typeface="함초롬돋움" panose="02030504000101010101" pitchFamily="18" charset="-127"/>
                        </a:rPr>
                        <a:t>3.03</a:t>
                      </a:r>
                      <a:r>
                        <a:rPr lang="en-US" altLang="ko-KR" sz="2800" b="0" dirty="0" smtClean="0"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±.80</a:t>
                      </a:r>
                      <a:endParaRPr lang="ko-KR" altLang="en-US" sz="2800" kern="0" spc="-60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03387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800" b="0" dirty="0" smtClean="0">
                          <a:latin typeface="함초롬돋움" panose="02030504000101010101" pitchFamily="18" charset="-127"/>
                          <a:ea typeface="함초롬돋움" panose="02030504000101010101" pitchFamily="18" charset="-127"/>
                          <a:cs typeface="함초롬돋움" panose="02030504000101010101" pitchFamily="18" charset="-127"/>
                        </a:rPr>
                        <a:t>3.36</a:t>
                      </a:r>
                      <a:r>
                        <a:rPr lang="en-US" altLang="ko-KR" sz="2800" b="0" dirty="0" smtClean="0"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±.72</a:t>
                      </a:r>
                      <a:endParaRPr lang="ko-KR" altLang="en-US" sz="2800" kern="0" spc="-60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0" spc="-6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함초롬돋움" panose="02030504000101010101" pitchFamily="18" charset="-127"/>
                          <a:cs typeface="함초롬돋움" panose="02030504000101010101" pitchFamily="18" charset="-127"/>
                        </a:rPr>
                        <a:t>-4.04</a:t>
                      </a:r>
                      <a:endParaRPr lang="en-US" sz="2800" kern="0" spc="-60" dirty="0">
                        <a:solidFill>
                          <a:srgbClr val="000000"/>
                        </a:solidFill>
                        <a:effectLst/>
                        <a:latin typeface="+mn-lt"/>
                        <a:ea typeface="함초롬돋움" panose="02030504000101010101" pitchFamily="18" charset="-127"/>
                        <a:cs typeface="함초롬돋움" panose="02030504000101010101" pitchFamily="18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0" spc="-6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함초롬돋움" panose="02030504000101010101" pitchFamily="18" charset="-127"/>
                          <a:cs typeface="함초롬돋움" panose="02030504000101010101" pitchFamily="18" charset="-127"/>
                        </a:rPr>
                        <a:t>.000***</a:t>
                      </a:r>
                      <a:endParaRPr lang="en-US" sz="2800" kern="0" spc="-60" dirty="0">
                        <a:solidFill>
                          <a:srgbClr val="000000"/>
                        </a:solidFill>
                        <a:effectLst/>
                        <a:latin typeface="+mn-lt"/>
                        <a:ea typeface="함초롬돋움" panose="02030504000101010101" pitchFamily="18" charset="-127"/>
                        <a:cs typeface="함초롬돋움" panose="02030504000101010101" pitchFamily="18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487882">
                <a:tc gridSpan="5">
                  <a:txBody>
                    <a:bodyPr/>
                    <a:lstStyle/>
                    <a:p>
                      <a:pPr marL="0" marR="0" lvl="0" indent="0" algn="just" defTabSz="303387" rtl="0" eaLnBrk="1" fontAlgn="base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800" kern="0" spc="-6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함초롬돋움" panose="02030504000101010101" pitchFamily="18" charset="-127"/>
                          <a:cs typeface="함초롬돋움" panose="02030504000101010101" pitchFamily="18" charset="-127"/>
                        </a:rPr>
                        <a:t>*</a:t>
                      </a:r>
                      <a:r>
                        <a:rPr lang="en-US" altLang="ko-KR" sz="2800" b="0" i="1" dirty="0" smtClean="0"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p</a:t>
                      </a:r>
                      <a:r>
                        <a:rPr lang="en-US" altLang="ko-KR" sz="2800" b="0" dirty="0" smtClean="0"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&lt;.05, ** </a:t>
                      </a:r>
                      <a:r>
                        <a:rPr lang="en-US" altLang="ko-KR" sz="2800" b="0" i="1" dirty="0" smtClean="0"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p</a:t>
                      </a:r>
                      <a:r>
                        <a:rPr lang="en-US" altLang="ko-KR" sz="2800" b="0" dirty="0" smtClean="0"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&lt;.01, *** </a:t>
                      </a:r>
                      <a:r>
                        <a:rPr lang="en-US" altLang="ko-KR" sz="2800" b="0" i="1" dirty="0" smtClean="0"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p</a:t>
                      </a:r>
                      <a:r>
                        <a:rPr lang="en-US" altLang="ko-KR" sz="2800" b="0" dirty="0" smtClean="0"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&lt;.001</a:t>
                      </a:r>
                    </a:p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800" kern="0" spc="-60" dirty="0">
                        <a:solidFill>
                          <a:srgbClr val="000000"/>
                        </a:solidFill>
                        <a:effectLst/>
                        <a:latin typeface="+mn-lt"/>
                        <a:ea typeface="함초롬돋움" panose="02030504000101010101" pitchFamily="18" charset="-127"/>
                        <a:cs typeface="함초롬돋움" panose="02030504000101010101" pitchFamily="18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861566198"/>
                  </a:ext>
                </a:extLst>
              </a:tr>
            </a:tbl>
          </a:graphicData>
        </a:graphic>
      </p:graphicFrame>
      <p:graphicFrame>
        <p:nvGraphicFramePr>
          <p:cNvPr id="24" name="표 23">
            <a:extLst>
              <a:ext uri="{FF2B5EF4-FFF2-40B4-BE49-F238E27FC236}">
                <a16:creationId xmlns="" xmlns:a16="http://schemas.microsoft.com/office/drawing/2014/main" id="{E35BC4B9-826B-47BC-B9BE-DEA76887221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6574855"/>
              </p:ext>
            </p:extLst>
          </p:nvPr>
        </p:nvGraphicFramePr>
        <p:xfrm>
          <a:off x="10162686" y="33914555"/>
          <a:ext cx="9601210" cy="4757656"/>
        </p:xfrm>
        <a:graphic>
          <a:graphicData uri="http://schemas.openxmlformats.org/drawingml/2006/table">
            <a:tbl>
              <a:tblPr/>
              <a:tblGrid>
                <a:gridCol w="1909458">
                  <a:extLst>
                    <a:ext uri="{9D8B030D-6E8A-4147-A177-3AD203B41FA5}">
                      <a16:colId xmlns="" xmlns:a16="http://schemas.microsoft.com/office/drawing/2014/main" val="2795217514"/>
                    </a:ext>
                  </a:extLst>
                </a:gridCol>
                <a:gridCol w="2209800">
                  <a:extLst>
                    <a:ext uri="{9D8B030D-6E8A-4147-A177-3AD203B41FA5}">
                      <a16:colId xmlns="" xmlns:a16="http://schemas.microsoft.com/office/drawing/2014/main" val="3132001619"/>
                    </a:ext>
                  </a:extLst>
                </a:gridCol>
                <a:gridCol w="2133600">
                  <a:extLst>
                    <a:ext uri="{9D8B030D-6E8A-4147-A177-3AD203B41FA5}">
                      <a16:colId xmlns="" xmlns:a16="http://schemas.microsoft.com/office/drawing/2014/main" val="435310096"/>
                    </a:ext>
                  </a:extLst>
                </a:gridCol>
                <a:gridCol w="1752600">
                  <a:extLst>
                    <a:ext uri="{9D8B030D-6E8A-4147-A177-3AD203B41FA5}">
                      <a16:colId xmlns="" xmlns:a16="http://schemas.microsoft.com/office/drawing/2014/main" val="3509461540"/>
                    </a:ext>
                  </a:extLst>
                </a:gridCol>
                <a:gridCol w="1595752"/>
              </a:tblGrid>
              <a:tr h="565160">
                <a:tc rowSpan="2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800" kern="0" spc="-60" dirty="0" smtClean="0">
                          <a:solidFill>
                            <a:schemeClr val="bg1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변인</a:t>
                      </a:r>
                      <a:endParaRPr lang="en-US" sz="2800" kern="0" spc="-60" dirty="0">
                        <a:solidFill>
                          <a:schemeClr val="bg1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C3D6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800" kern="0" spc="-60" dirty="0" smtClean="0">
                          <a:solidFill>
                            <a:schemeClr val="bg1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프로산하</a:t>
                      </a:r>
                      <a:endParaRPr lang="en-US" sz="2800" kern="0" spc="-60" dirty="0">
                        <a:solidFill>
                          <a:schemeClr val="bg1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C3D6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800" kern="0" spc="-60" dirty="0" smtClean="0">
                          <a:solidFill>
                            <a:schemeClr val="bg1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일반고</a:t>
                      </a:r>
                      <a:endParaRPr lang="en-US" sz="2800" kern="0" spc="-60" dirty="0">
                        <a:solidFill>
                          <a:schemeClr val="bg1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C3D6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0" spc="-60" dirty="0" smtClean="0">
                          <a:solidFill>
                            <a:schemeClr val="bg1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t</a:t>
                      </a:r>
                      <a:endParaRPr lang="en-US" sz="2800" kern="0" spc="-60" dirty="0">
                        <a:solidFill>
                          <a:schemeClr val="bg1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C3D6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i="1" kern="0" spc="-60" smtClean="0">
                          <a:solidFill>
                            <a:schemeClr val="bg1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p</a:t>
                      </a:r>
                      <a:endParaRPr lang="en-US" sz="2800" i="1" kern="0" spc="-60" dirty="0">
                        <a:solidFill>
                          <a:schemeClr val="bg1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C3D6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705727142"/>
                  </a:ext>
                </a:extLst>
              </a:tr>
              <a:tr h="56516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303387" rtl="0" eaLnBrk="1" fontAlgn="base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800" kern="0" spc="-100" dirty="0" smtClean="0">
                          <a:solidFill>
                            <a:schemeClr val="bg1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M</a:t>
                      </a:r>
                      <a:r>
                        <a:rPr lang="en-US" altLang="ko-KR" sz="2800" b="0" dirty="0" smtClean="0">
                          <a:solidFill>
                            <a:schemeClr val="bg1"/>
                          </a:solidFill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±SD</a:t>
                      </a:r>
                      <a:endParaRPr lang="en-US" altLang="ko-KR" sz="2800" kern="1200" dirty="0" smtClean="0">
                        <a:solidFill>
                          <a:schemeClr val="bg1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C3D6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03387" rtl="0" eaLnBrk="1" fontAlgn="base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800" kern="0" spc="-100" dirty="0" smtClean="0">
                          <a:solidFill>
                            <a:schemeClr val="bg1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M</a:t>
                      </a:r>
                      <a:r>
                        <a:rPr lang="en-US" altLang="ko-KR" sz="2800" b="0" dirty="0" smtClean="0">
                          <a:solidFill>
                            <a:schemeClr val="bg1"/>
                          </a:solidFill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±SD</a:t>
                      </a:r>
                      <a:endParaRPr lang="en-US" altLang="ko-KR" sz="2800" kern="1200" dirty="0" smtClean="0">
                        <a:solidFill>
                          <a:schemeClr val="bg1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C3D62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744384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800" kern="0" spc="-6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함초롬돋움" panose="02030504000101010101" pitchFamily="18" charset="-127"/>
                          <a:cs typeface="함초롬돋움" panose="02030504000101010101" pitchFamily="18" charset="-127"/>
                        </a:rPr>
                        <a:t>집단사회</a:t>
                      </a:r>
                      <a:endParaRPr lang="en-US" sz="2800" kern="0" spc="-60" dirty="0">
                        <a:solidFill>
                          <a:srgbClr val="000000"/>
                        </a:solidFill>
                        <a:effectLst/>
                        <a:latin typeface="+mn-lt"/>
                        <a:ea typeface="함초롬돋움" panose="02030504000101010101" pitchFamily="18" charset="-127"/>
                        <a:cs typeface="함초롬돋움" panose="02030504000101010101" pitchFamily="18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03387" rtl="0" eaLnBrk="1" fontAlgn="base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800" b="0" dirty="0" smtClean="0">
                          <a:latin typeface="함초롬돋움" panose="02030504000101010101" pitchFamily="18" charset="-127"/>
                          <a:ea typeface="함초롬돋움" panose="02030504000101010101" pitchFamily="18" charset="-127"/>
                          <a:cs typeface="함초롬돋움" panose="02030504000101010101" pitchFamily="18" charset="-127"/>
                        </a:rPr>
                        <a:t>4.17</a:t>
                      </a:r>
                      <a:r>
                        <a:rPr lang="en-US" altLang="ko-KR" sz="2800" b="0" dirty="0" smtClean="0"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±.63</a:t>
                      </a:r>
                      <a:endParaRPr lang="ko-KR" altLang="en-US" sz="2800" kern="0" spc="-60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03387" rtl="0" eaLnBrk="1" fontAlgn="base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800" b="0" dirty="0" smtClean="0">
                          <a:latin typeface="함초롬돋움" panose="02030504000101010101" pitchFamily="18" charset="-127"/>
                          <a:ea typeface="함초롬돋움" panose="02030504000101010101" pitchFamily="18" charset="-127"/>
                          <a:cs typeface="함초롬돋움" panose="02030504000101010101" pitchFamily="18" charset="-127"/>
                        </a:rPr>
                        <a:t>3.93</a:t>
                      </a:r>
                      <a:r>
                        <a:rPr lang="en-US" altLang="ko-KR" sz="2800" b="0" dirty="0" smtClean="0"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±.77</a:t>
                      </a:r>
                      <a:endParaRPr lang="ko-KR" altLang="en-US" sz="2800" kern="0" spc="-60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0" spc="-6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함초롬돋움" panose="02030504000101010101" pitchFamily="18" charset="-127"/>
                          <a:cs typeface="함초롬돋움" panose="02030504000101010101" pitchFamily="18" charset="-127"/>
                        </a:rPr>
                        <a:t>3.31</a:t>
                      </a:r>
                      <a:endParaRPr lang="en-US" sz="2800" kern="0" spc="-60" dirty="0">
                        <a:solidFill>
                          <a:srgbClr val="000000"/>
                        </a:solidFill>
                        <a:effectLst/>
                        <a:latin typeface="+mn-lt"/>
                        <a:ea typeface="함초롬돋움" panose="02030504000101010101" pitchFamily="18" charset="-127"/>
                        <a:cs typeface="함초롬돋움" panose="02030504000101010101" pitchFamily="18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0" spc="-6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함초롬돋움" panose="02030504000101010101" pitchFamily="18" charset="-127"/>
                          <a:cs typeface="함초롬돋움" panose="02030504000101010101" pitchFamily="18" charset="-127"/>
                        </a:rPr>
                        <a:t>.001**</a:t>
                      </a:r>
                      <a:endParaRPr lang="en-US" sz="2800" kern="0" spc="-60" dirty="0">
                        <a:solidFill>
                          <a:srgbClr val="000000"/>
                        </a:solidFill>
                        <a:effectLst/>
                        <a:latin typeface="+mn-lt"/>
                        <a:ea typeface="함초롬돋움" panose="02030504000101010101" pitchFamily="18" charset="-127"/>
                        <a:cs typeface="함초롬돋움" panose="02030504000101010101" pitchFamily="18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983864690"/>
                  </a:ext>
                </a:extLst>
              </a:tr>
              <a:tr h="744384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800" kern="0" spc="-6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함초롬돋움" panose="02030504000101010101" pitchFamily="18" charset="-127"/>
                          <a:cs typeface="함초롬돋움" panose="02030504000101010101" pitchFamily="18" charset="-127"/>
                        </a:rPr>
                        <a:t>집단과제</a:t>
                      </a:r>
                      <a:endParaRPr lang="en-US" sz="2800" kern="0" spc="-60" dirty="0">
                        <a:solidFill>
                          <a:srgbClr val="000000"/>
                        </a:solidFill>
                        <a:effectLst/>
                        <a:latin typeface="+mn-lt"/>
                        <a:ea typeface="함초롬돋움" panose="02030504000101010101" pitchFamily="18" charset="-127"/>
                        <a:cs typeface="함초롬돋움" panose="02030504000101010101" pitchFamily="18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03387" rtl="0" eaLnBrk="1" fontAlgn="base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800" b="0" dirty="0" smtClean="0">
                          <a:latin typeface="함초롬돋움" panose="02030504000101010101" pitchFamily="18" charset="-127"/>
                          <a:ea typeface="함초롬돋움" panose="02030504000101010101" pitchFamily="18" charset="-127"/>
                          <a:cs typeface="함초롬돋움" panose="02030504000101010101" pitchFamily="18" charset="-127"/>
                        </a:rPr>
                        <a:t>4.21</a:t>
                      </a:r>
                      <a:r>
                        <a:rPr lang="en-US" altLang="ko-KR" sz="2800" b="0" dirty="0" smtClean="0"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±.59</a:t>
                      </a:r>
                      <a:endParaRPr lang="ko-KR" altLang="en-US" sz="2800" kern="0" spc="-60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03387" rtl="0" eaLnBrk="1" fontAlgn="base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800" b="0" dirty="0" smtClean="0">
                          <a:latin typeface="함초롬돋움" panose="02030504000101010101" pitchFamily="18" charset="-127"/>
                          <a:ea typeface="함초롬돋움" panose="02030504000101010101" pitchFamily="18" charset="-127"/>
                          <a:cs typeface="함초롬돋움" panose="02030504000101010101" pitchFamily="18" charset="-127"/>
                        </a:rPr>
                        <a:t>3.61</a:t>
                      </a:r>
                      <a:r>
                        <a:rPr lang="en-US" altLang="ko-KR" sz="2800" b="0" dirty="0" smtClean="0"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±.69</a:t>
                      </a:r>
                      <a:endParaRPr lang="ko-KR" altLang="en-US" sz="2800" kern="0" spc="-60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0" spc="-6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함초롬돋움" panose="02030504000101010101" pitchFamily="18" charset="-127"/>
                          <a:cs typeface="함초롬돋움" panose="02030504000101010101" pitchFamily="18" charset="-127"/>
                        </a:rPr>
                        <a:t>8.66</a:t>
                      </a:r>
                      <a:endParaRPr lang="en-US" sz="2800" kern="0" spc="-60" dirty="0">
                        <a:solidFill>
                          <a:srgbClr val="000000"/>
                        </a:solidFill>
                        <a:effectLst/>
                        <a:latin typeface="+mn-lt"/>
                        <a:ea typeface="함초롬돋움" panose="02030504000101010101" pitchFamily="18" charset="-127"/>
                        <a:cs typeface="함초롬돋움" panose="02030504000101010101" pitchFamily="18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0" spc="-6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함초롬돋움" panose="02030504000101010101" pitchFamily="18" charset="-127"/>
                          <a:cs typeface="함초롬돋움" panose="02030504000101010101" pitchFamily="18" charset="-127"/>
                        </a:rPr>
                        <a:t>.000***</a:t>
                      </a:r>
                      <a:endParaRPr lang="en-US" sz="2800" kern="0" spc="-60" dirty="0">
                        <a:solidFill>
                          <a:srgbClr val="000000"/>
                        </a:solidFill>
                        <a:effectLst/>
                        <a:latin typeface="+mn-lt"/>
                        <a:ea typeface="함초롬돋움" panose="02030504000101010101" pitchFamily="18" charset="-127"/>
                        <a:cs typeface="함초롬돋움" panose="02030504000101010101" pitchFamily="18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4384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800" kern="0" spc="-6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함초롬돋움" panose="02030504000101010101" pitchFamily="18" charset="-127"/>
                          <a:cs typeface="함초롬돋움" panose="02030504000101010101" pitchFamily="18" charset="-127"/>
                        </a:rPr>
                        <a:t>개인과제</a:t>
                      </a:r>
                      <a:endParaRPr lang="en-US" sz="2800" kern="0" spc="-60" dirty="0">
                        <a:solidFill>
                          <a:srgbClr val="000000"/>
                        </a:solidFill>
                        <a:effectLst/>
                        <a:latin typeface="+mn-lt"/>
                        <a:ea typeface="함초롬돋움" panose="02030504000101010101" pitchFamily="18" charset="-127"/>
                        <a:cs typeface="함초롬돋움" panose="02030504000101010101" pitchFamily="18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03387" rtl="0" eaLnBrk="1" fontAlgn="base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800" b="0" dirty="0" smtClean="0">
                          <a:latin typeface="함초롬돋움" panose="02030504000101010101" pitchFamily="18" charset="-127"/>
                          <a:ea typeface="함초롬돋움" panose="02030504000101010101" pitchFamily="18" charset="-127"/>
                          <a:cs typeface="함초롬돋움" panose="02030504000101010101" pitchFamily="18" charset="-127"/>
                        </a:rPr>
                        <a:t>4.05</a:t>
                      </a:r>
                      <a:r>
                        <a:rPr lang="en-US" altLang="ko-KR" sz="2800" b="0" dirty="0" smtClean="0"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±.59</a:t>
                      </a:r>
                      <a:endParaRPr lang="ko-KR" altLang="en-US" sz="2800" kern="0" spc="-60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03387" rtl="0" eaLnBrk="1" fontAlgn="base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800" b="0" dirty="0" smtClean="0">
                          <a:latin typeface="함초롬돋움" panose="02030504000101010101" pitchFamily="18" charset="-127"/>
                          <a:ea typeface="함초롬돋움" panose="02030504000101010101" pitchFamily="18" charset="-127"/>
                          <a:cs typeface="함초롬돋움" panose="02030504000101010101" pitchFamily="18" charset="-127"/>
                        </a:rPr>
                        <a:t>3.57</a:t>
                      </a:r>
                      <a:r>
                        <a:rPr lang="en-US" altLang="ko-KR" sz="2800" b="0" dirty="0" smtClean="0"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±.63</a:t>
                      </a:r>
                      <a:endParaRPr lang="ko-KR" altLang="en-US" sz="2800" kern="0" spc="-60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0" spc="-6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함초롬돋움" panose="02030504000101010101" pitchFamily="18" charset="-127"/>
                          <a:cs typeface="함초롬돋움" panose="02030504000101010101" pitchFamily="18" charset="-127"/>
                        </a:rPr>
                        <a:t>7.36</a:t>
                      </a:r>
                      <a:endParaRPr lang="en-US" sz="2800" kern="0" spc="-60" dirty="0">
                        <a:solidFill>
                          <a:srgbClr val="000000"/>
                        </a:solidFill>
                        <a:effectLst/>
                        <a:latin typeface="+mn-lt"/>
                        <a:ea typeface="함초롬돋움" panose="02030504000101010101" pitchFamily="18" charset="-127"/>
                        <a:cs typeface="함초롬돋움" panose="02030504000101010101" pitchFamily="18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0" spc="-6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함초롬돋움" panose="02030504000101010101" pitchFamily="18" charset="-127"/>
                          <a:cs typeface="함초롬돋움" panose="02030504000101010101" pitchFamily="18" charset="-127"/>
                        </a:rPr>
                        <a:t>.000***</a:t>
                      </a:r>
                      <a:endParaRPr lang="en-US" sz="2800" kern="0" spc="-60" dirty="0">
                        <a:solidFill>
                          <a:srgbClr val="000000"/>
                        </a:solidFill>
                        <a:effectLst/>
                        <a:latin typeface="+mn-lt"/>
                        <a:ea typeface="함초롬돋움" panose="02030504000101010101" pitchFamily="18" charset="-127"/>
                        <a:cs typeface="함초롬돋움" panose="02030504000101010101" pitchFamily="18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4384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800" kern="0" spc="-6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함초롬돋움" panose="02030504000101010101" pitchFamily="18" charset="-127"/>
                          <a:cs typeface="함초롬돋움" panose="02030504000101010101" pitchFamily="18" charset="-127"/>
                        </a:rPr>
                        <a:t>개인사회</a:t>
                      </a:r>
                      <a:endParaRPr lang="en-US" sz="2800" kern="0" spc="-60" dirty="0">
                        <a:solidFill>
                          <a:srgbClr val="000000"/>
                        </a:solidFill>
                        <a:effectLst/>
                        <a:latin typeface="+mn-lt"/>
                        <a:ea typeface="함초롬돋움" panose="02030504000101010101" pitchFamily="18" charset="-127"/>
                        <a:cs typeface="함초롬돋움" panose="02030504000101010101" pitchFamily="18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03387" rtl="0" eaLnBrk="1" fontAlgn="base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800" b="0" dirty="0" smtClean="0">
                          <a:latin typeface="함초롬돋움" panose="02030504000101010101" pitchFamily="18" charset="-127"/>
                          <a:ea typeface="함초롬돋움" panose="02030504000101010101" pitchFamily="18" charset="-127"/>
                          <a:cs typeface="함초롬돋움" panose="02030504000101010101" pitchFamily="18" charset="-127"/>
                        </a:rPr>
                        <a:t>4.67</a:t>
                      </a:r>
                      <a:r>
                        <a:rPr lang="en-US" altLang="ko-KR" sz="2800" b="0" dirty="0" smtClean="0"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±.51</a:t>
                      </a:r>
                      <a:endParaRPr lang="ko-KR" altLang="en-US" sz="2800" kern="0" spc="-60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03387" rtl="0" eaLnBrk="1" fontAlgn="base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800" b="0" dirty="0" smtClean="0">
                          <a:latin typeface="함초롬돋움" panose="02030504000101010101" pitchFamily="18" charset="-127"/>
                          <a:ea typeface="함초롬돋움" panose="02030504000101010101" pitchFamily="18" charset="-127"/>
                          <a:cs typeface="함초롬돋움" panose="02030504000101010101" pitchFamily="18" charset="-127"/>
                        </a:rPr>
                        <a:t>4.43</a:t>
                      </a:r>
                      <a:r>
                        <a:rPr lang="en-US" altLang="ko-KR" sz="2800" b="0" dirty="0" smtClean="0"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±.62</a:t>
                      </a:r>
                      <a:endParaRPr lang="ko-KR" altLang="en-US" sz="2800" kern="0" spc="-60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0" spc="-6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함초롬돋움" panose="02030504000101010101" pitchFamily="18" charset="-127"/>
                          <a:cs typeface="함초롬돋움" panose="02030504000101010101" pitchFamily="18" charset="-127"/>
                        </a:rPr>
                        <a:t>3.79</a:t>
                      </a:r>
                      <a:endParaRPr lang="en-US" sz="2800" kern="0" spc="-60" dirty="0">
                        <a:solidFill>
                          <a:srgbClr val="000000"/>
                        </a:solidFill>
                        <a:effectLst/>
                        <a:latin typeface="+mn-lt"/>
                        <a:ea typeface="함초롬돋움" panose="02030504000101010101" pitchFamily="18" charset="-127"/>
                        <a:cs typeface="함초롬돋움" panose="02030504000101010101" pitchFamily="18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0" spc="-6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함초롬돋움" panose="02030504000101010101" pitchFamily="18" charset="-127"/>
                          <a:cs typeface="함초롬돋움" panose="02030504000101010101" pitchFamily="18" charset="-127"/>
                        </a:rPr>
                        <a:t>.000***</a:t>
                      </a:r>
                      <a:endParaRPr lang="en-US" sz="2800" kern="0" spc="-60" dirty="0">
                        <a:solidFill>
                          <a:srgbClr val="000000"/>
                        </a:solidFill>
                        <a:effectLst/>
                        <a:latin typeface="+mn-lt"/>
                        <a:ea typeface="함초롬돋움" panose="02030504000101010101" pitchFamily="18" charset="-127"/>
                        <a:cs typeface="함초롬돋움" panose="02030504000101010101" pitchFamily="18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9020">
                <a:tc gridSpan="5">
                  <a:txBody>
                    <a:bodyPr/>
                    <a:lstStyle/>
                    <a:p>
                      <a:pPr marL="0" marR="0" lvl="0" indent="0" algn="just" defTabSz="303387" rtl="0" eaLnBrk="1" fontAlgn="base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kern="0" spc="-6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함초롬돋움" panose="02030504000101010101" pitchFamily="18" charset="-127"/>
                          <a:cs typeface="함초롬돋움" panose="02030504000101010101" pitchFamily="18" charset="-127"/>
                        </a:rPr>
                        <a:t>*</a:t>
                      </a:r>
                      <a:r>
                        <a:rPr lang="en-US" altLang="ko-KR" sz="2800" b="0" i="1" dirty="0" smtClean="0"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p</a:t>
                      </a:r>
                      <a:r>
                        <a:rPr lang="en-US" altLang="ko-KR" sz="2800" b="0" dirty="0" smtClean="0"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&lt;.05, ** </a:t>
                      </a:r>
                      <a:r>
                        <a:rPr lang="en-US" altLang="ko-KR" sz="2800" b="0" i="1" dirty="0" smtClean="0"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p</a:t>
                      </a:r>
                      <a:r>
                        <a:rPr lang="en-US" altLang="ko-KR" sz="2800" b="0" dirty="0" smtClean="0"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&lt;.01, *** </a:t>
                      </a:r>
                      <a:r>
                        <a:rPr lang="en-US" altLang="ko-KR" sz="2800" b="0" i="1" dirty="0" smtClean="0"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p</a:t>
                      </a:r>
                      <a:r>
                        <a:rPr lang="en-US" altLang="ko-KR" sz="2800" b="0" dirty="0" smtClean="0"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&lt;.001</a:t>
                      </a:r>
                      <a:endParaRPr lang="en-US" altLang="ko-KR" sz="2800" b="0" dirty="0" smtClean="0"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926771856"/>
                  </a:ext>
                </a:extLst>
              </a:tr>
            </a:tbl>
          </a:graphicData>
        </a:graphic>
      </p:graphicFrame>
      <p:graphicFrame>
        <p:nvGraphicFramePr>
          <p:cNvPr id="2" name="표 1">
            <a:extLst>
              <a:ext uri="{FF2B5EF4-FFF2-40B4-BE49-F238E27FC236}">
                <a16:creationId xmlns="" xmlns:a16="http://schemas.microsoft.com/office/drawing/2014/main" id="{67CD7DA6-1A20-4429-9B92-41885CED2F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2721828"/>
              </p:ext>
            </p:extLst>
          </p:nvPr>
        </p:nvGraphicFramePr>
        <p:xfrm>
          <a:off x="10210001" y="10992844"/>
          <a:ext cx="9553895" cy="3048453"/>
        </p:xfrm>
        <a:graphic>
          <a:graphicData uri="http://schemas.openxmlformats.org/drawingml/2006/table">
            <a:tbl>
              <a:tblPr/>
              <a:tblGrid>
                <a:gridCol w="2079419">
                  <a:extLst>
                    <a:ext uri="{9D8B030D-6E8A-4147-A177-3AD203B41FA5}">
                      <a16:colId xmlns="" xmlns:a16="http://schemas.microsoft.com/office/drawing/2014/main" val="3105161358"/>
                    </a:ext>
                  </a:extLst>
                </a:gridCol>
                <a:gridCol w="2247619">
                  <a:extLst>
                    <a:ext uri="{9D8B030D-6E8A-4147-A177-3AD203B41FA5}">
                      <a16:colId xmlns="" xmlns:a16="http://schemas.microsoft.com/office/drawing/2014/main" val="1419865344"/>
                    </a:ext>
                  </a:extLst>
                </a:gridCol>
                <a:gridCol w="2400581">
                  <a:extLst>
                    <a:ext uri="{9D8B030D-6E8A-4147-A177-3AD203B41FA5}">
                      <a16:colId xmlns="" xmlns:a16="http://schemas.microsoft.com/office/drawing/2014/main" val="2032976754"/>
                    </a:ext>
                  </a:extLst>
                </a:gridCol>
                <a:gridCol w="1447800">
                  <a:extLst>
                    <a:ext uri="{9D8B030D-6E8A-4147-A177-3AD203B41FA5}">
                      <a16:colId xmlns="" xmlns:a16="http://schemas.microsoft.com/office/drawing/2014/main" val="988420542"/>
                    </a:ext>
                  </a:extLst>
                </a:gridCol>
                <a:gridCol w="1378476">
                  <a:extLst>
                    <a:ext uri="{9D8B030D-6E8A-4147-A177-3AD203B41FA5}">
                      <a16:colId xmlns="" xmlns:a16="http://schemas.microsoft.com/office/drawing/2014/main" val="2996629862"/>
                    </a:ext>
                  </a:extLst>
                </a:gridCol>
              </a:tblGrid>
              <a:tr h="344817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800" kern="0" spc="-60" dirty="0" smtClean="0">
                          <a:solidFill>
                            <a:srgbClr val="FFFFFF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변인</a:t>
                      </a:r>
                      <a:endParaRPr lang="en-US" sz="2800" kern="0" spc="-100" dirty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C3D6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800" kern="0" spc="-100" dirty="0" smtClean="0">
                          <a:solidFill>
                            <a:schemeClr val="accent3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프로산하</a:t>
                      </a:r>
                      <a:endParaRPr lang="en-US" sz="2800" kern="0" spc="-100" dirty="0">
                        <a:solidFill>
                          <a:schemeClr val="accent3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C3D6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800" kern="0" spc="-60" dirty="0" smtClean="0">
                          <a:solidFill>
                            <a:srgbClr val="FFFFFF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일반고</a:t>
                      </a:r>
                      <a:endParaRPr lang="en-US" sz="2800" kern="0" spc="-60" dirty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C3D6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0" spc="-60" dirty="0" smtClean="0">
                          <a:solidFill>
                            <a:srgbClr val="FFFFFF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t</a:t>
                      </a:r>
                      <a:endParaRPr lang="en-US" sz="2800" kern="0" spc="-60" dirty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C3D6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i="1" kern="0" spc="-60" dirty="0" smtClean="0">
                          <a:solidFill>
                            <a:schemeClr val="bg1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p</a:t>
                      </a:r>
                      <a:endParaRPr lang="en-US" sz="2800" i="1" kern="0" spc="-60" dirty="0">
                        <a:solidFill>
                          <a:schemeClr val="bg1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C3D6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74426126"/>
                  </a:ext>
                </a:extLst>
              </a:tr>
              <a:tr h="34481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303387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kern="0" spc="-100" dirty="0" smtClean="0">
                          <a:solidFill>
                            <a:schemeClr val="bg1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M</a:t>
                      </a:r>
                      <a:r>
                        <a:rPr lang="en-US" altLang="ko-KR" sz="2800" b="0" dirty="0" smtClean="0">
                          <a:solidFill>
                            <a:schemeClr val="bg1"/>
                          </a:solidFill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±SD</a:t>
                      </a:r>
                      <a:endParaRPr lang="en-US" altLang="ko-KR" sz="2800" kern="1200" dirty="0" smtClean="0">
                        <a:solidFill>
                          <a:schemeClr val="bg1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C3D6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03387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800" kern="0" spc="-100" dirty="0" smtClean="0">
                          <a:solidFill>
                            <a:schemeClr val="bg1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M</a:t>
                      </a:r>
                      <a:r>
                        <a:rPr lang="en-US" altLang="ko-KR" sz="2800" b="0" dirty="0" smtClean="0">
                          <a:solidFill>
                            <a:schemeClr val="bg1"/>
                          </a:solidFill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±SD</a:t>
                      </a:r>
                      <a:endParaRPr lang="en-US" altLang="ko-KR" sz="2800" kern="1200" dirty="0" smtClean="0">
                        <a:solidFill>
                          <a:schemeClr val="bg1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C3D62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123385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800" kern="0" spc="-6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과제지속성</a:t>
                      </a:r>
                      <a:endParaRPr lang="en-US" altLang="ko-KR" sz="2800" kern="0" spc="-60" dirty="0" smtClean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3683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800" b="0" dirty="0" smtClean="0"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4.12±.51</a:t>
                      </a:r>
                      <a:endParaRPr lang="ko-KR" altLang="en-US" sz="2800" kern="0" spc="-60" dirty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800" b="0" dirty="0" smtClean="0"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3.70±.66</a:t>
                      </a:r>
                      <a:endParaRPr lang="en-US" sz="2800" kern="0" spc="-60" dirty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0" spc="-6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6.59</a:t>
                      </a:r>
                      <a:endParaRPr lang="en-US" sz="2800" kern="0" spc="-60" dirty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0" spc="-60" dirty="0" smtClean="0">
                          <a:solidFill>
                            <a:srgbClr val="000000"/>
                          </a:solidFill>
                          <a:effectLst/>
                          <a:latin typeface="함초롬돋움" panose="020B0604000101010101" pitchFamily="50" charset="-127"/>
                          <a:ea typeface="함초롬돋움" panose="020B0604000101010101" pitchFamily="50" charset="-127"/>
                          <a:cs typeface="함초롬돋움" panose="020B0604000101010101" pitchFamily="50" charset="-127"/>
                        </a:rPr>
                        <a:t>.000***</a:t>
                      </a:r>
                      <a:endParaRPr lang="en-US" sz="2800" kern="0" spc="-60" dirty="0">
                        <a:solidFill>
                          <a:srgbClr val="000000"/>
                        </a:solidFill>
                        <a:effectLst/>
                        <a:latin typeface="함초롬돋움" panose="020B0604000101010101" pitchFamily="50" charset="-127"/>
                        <a:ea typeface="함초롬돋움" panose="020B0604000101010101" pitchFamily="50" charset="-127"/>
                        <a:cs typeface="함초롬돋움" panose="020B0604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5888593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43900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211263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79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7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211263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79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7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E9"/>
    </a:lt1>
    <a:dk2>
      <a:srgbClr val="808000"/>
    </a:dk2>
    <a:lt2>
      <a:srgbClr val="666633"/>
    </a:lt2>
    <a:accent1>
      <a:srgbClr val="339933"/>
    </a:accent1>
    <a:accent2>
      <a:srgbClr val="800000"/>
    </a:accent2>
    <a:accent3>
      <a:srgbClr val="FFFFF2"/>
    </a:accent3>
    <a:accent4>
      <a:srgbClr val="000000"/>
    </a:accent4>
    <a:accent5>
      <a:srgbClr val="ADCAAD"/>
    </a:accent5>
    <a:accent6>
      <a:srgbClr val="730000"/>
    </a:accent6>
    <a:hlink>
      <a:srgbClr val="0033CC"/>
    </a:hlink>
    <a:folHlink>
      <a:srgbClr val="FFCC66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Office\Templates\Blank Presentation.pot</Template>
  <TotalTime>30473</TotalTime>
  <Words>1132</Words>
  <Application>Microsoft Office PowerPoint</Application>
  <PresentationFormat>사용자 지정</PresentationFormat>
  <Paragraphs>108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10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12" baseType="lpstr">
      <vt:lpstr>Aharoni</vt:lpstr>
      <vt:lpstr>HY견고딕</vt:lpstr>
      <vt:lpstr>HY견명조</vt:lpstr>
      <vt:lpstr>ＭＳ Ｐゴシック</vt:lpstr>
      <vt:lpstr>宋体</vt:lpstr>
      <vt:lpstr>함초롬돋움</vt:lpstr>
      <vt:lpstr>Arial</vt:lpstr>
      <vt:lpstr>Calibri</vt:lpstr>
      <vt:lpstr>Times New Roman</vt:lpstr>
      <vt:lpstr>Wingdings</vt:lpstr>
      <vt:lpstr>Blank Presentation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john</dc:creator>
  <cp:lastModifiedBy>USER</cp:lastModifiedBy>
  <cp:revision>918</cp:revision>
  <cp:lastPrinted>2014-10-14T07:35:38Z</cp:lastPrinted>
  <dcterms:created xsi:type="dcterms:W3CDTF">2009-02-06T19:58:43Z</dcterms:created>
  <dcterms:modified xsi:type="dcterms:W3CDTF">2021-01-24T04:52:09Z</dcterms:modified>
</cp:coreProperties>
</file>