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E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535F-1484-4A46-8A87-6CCC249C7F4C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8ED3-F11F-4D20-9B2C-9C99F168BD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8377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535F-1484-4A46-8A87-6CCC249C7F4C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8ED3-F11F-4D20-9B2C-9C99F168BD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5193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535F-1484-4A46-8A87-6CCC249C7F4C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8ED3-F11F-4D20-9B2C-9C99F168BD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1469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535F-1484-4A46-8A87-6CCC249C7F4C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8ED3-F11F-4D20-9B2C-9C99F168BD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911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535F-1484-4A46-8A87-6CCC249C7F4C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8ED3-F11F-4D20-9B2C-9C99F168BD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3279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535F-1484-4A46-8A87-6CCC249C7F4C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8ED3-F11F-4D20-9B2C-9C99F168BD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2817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535F-1484-4A46-8A87-6CCC249C7F4C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8ED3-F11F-4D20-9B2C-9C99F168BD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9372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535F-1484-4A46-8A87-6CCC249C7F4C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8ED3-F11F-4D20-9B2C-9C99F168BD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1747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535F-1484-4A46-8A87-6CCC249C7F4C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8ED3-F11F-4D20-9B2C-9C99F168BD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149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535F-1484-4A46-8A87-6CCC249C7F4C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8ED3-F11F-4D20-9B2C-9C99F168BD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6977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535F-1484-4A46-8A87-6CCC249C7F4C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8ED3-F11F-4D20-9B2C-9C99F168BD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5820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B535F-1484-4A46-8A87-6CCC249C7F4C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58ED3-F11F-4D20-9B2C-9C99F168BD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8161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9171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8870" y="4441841"/>
            <a:ext cx="12192000" cy="231125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57448" y="2381095"/>
            <a:ext cx="64220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50000"/>
                  </a:schemeClr>
                </a:solidFill>
                <a:latin typeface="Gowun Dodum" pitchFamily="2" charset="-127"/>
                <a:ea typeface="Gowun Dodum" pitchFamily="2" charset="-127"/>
              </a:rPr>
              <a:t>2022. 3. </a:t>
            </a:r>
            <a:r>
              <a:rPr lang="en-US" altLang="ko-KR" sz="1600" b="1" smtClean="0">
                <a:solidFill>
                  <a:schemeClr val="accent5">
                    <a:lumMod val="50000"/>
                  </a:schemeClr>
                </a:solidFill>
                <a:latin typeface="Gowun Dodum" pitchFamily="2" charset="-127"/>
                <a:ea typeface="Gowun Dodum" pitchFamily="2" charset="-127"/>
              </a:rPr>
              <a:t>21 (</a:t>
            </a:r>
            <a:r>
              <a:rPr lang="ko-KR" altLang="en-US" sz="1600" b="1" dirty="0" smtClean="0">
                <a:solidFill>
                  <a:schemeClr val="accent5">
                    <a:lumMod val="50000"/>
                  </a:schemeClr>
                </a:solidFill>
                <a:latin typeface="Gowun Dodum" pitchFamily="2" charset="-127"/>
                <a:ea typeface="Gowun Dodum" pitchFamily="2" charset="-127"/>
              </a:rPr>
              <a:t>월</a:t>
            </a:r>
            <a:r>
              <a:rPr lang="en-US" altLang="ko-KR" sz="1600" b="1" dirty="0" smtClean="0">
                <a:solidFill>
                  <a:schemeClr val="accent5">
                    <a:lumMod val="50000"/>
                  </a:schemeClr>
                </a:solidFill>
                <a:latin typeface="Gowun Dodum" pitchFamily="2" charset="-127"/>
                <a:ea typeface="Gowun Dodum" pitchFamily="2" charset="-127"/>
              </a:rPr>
              <a:t>) </a:t>
            </a:r>
            <a:r>
              <a:rPr lang="ko-KR" altLang="en-US" sz="1600" b="1" dirty="0" smtClean="0">
                <a:solidFill>
                  <a:schemeClr val="accent5">
                    <a:lumMod val="50000"/>
                  </a:schemeClr>
                </a:solidFill>
                <a:latin typeface="Gowun Dodum" pitchFamily="2" charset="-127"/>
                <a:ea typeface="Gowun Dodum" pitchFamily="2" charset="-127"/>
              </a:rPr>
              <a:t>오후 </a:t>
            </a:r>
            <a:r>
              <a:rPr lang="en-US" altLang="ko-KR" sz="1600" b="1" dirty="0" smtClean="0">
                <a:solidFill>
                  <a:schemeClr val="accent5">
                    <a:lumMod val="50000"/>
                  </a:schemeClr>
                </a:solidFill>
                <a:latin typeface="Gowun Dodum" pitchFamily="2" charset="-127"/>
                <a:ea typeface="Gowun Dodum" pitchFamily="2" charset="-127"/>
              </a:rPr>
              <a:t>1</a:t>
            </a:r>
            <a:r>
              <a:rPr lang="ko-KR" altLang="en-US" sz="1600" b="1" dirty="0" smtClean="0">
                <a:solidFill>
                  <a:schemeClr val="accent5">
                    <a:lumMod val="50000"/>
                  </a:schemeClr>
                </a:solidFill>
                <a:latin typeface="Gowun Dodum" pitchFamily="2" charset="-127"/>
                <a:ea typeface="Gowun Dodum" pitchFamily="2" charset="-127"/>
              </a:rPr>
              <a:t>시 </a:t>
            </a:r>
            <a:endParaRPr lang="ko-KR" altLang="en-US" sz="1600" b="1" dirty="0">
              <a:solidFill>
                <a:schemeClr val="accent5">
                  <a:lumMod val="50000"/>
                </a:schemeClr>
              </a:solidFill>
              <a:latin typeface="Gowun Dodum" pitchFamily="2" charset="-127"/>
              <a:ea typeface="Gowun Dodum" pitchFamily="2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448" y="2651648"/>
            <a:ext cx="6926575" cy="1142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1" dirty="0" smtClean="0">
                <a:solidFill>
                  <a:schemeClr val="accent5">
                    <a:lumMod val="50000"/>
                  </a:schemeClr>
                </a:solidFill>
                <a:latin typeface="Gowun Dodum" pitchFamily="2" charset="-127"/>
                <a:ea typeface="Gowun Dodum" pitchFamily="2" charset="-127"/>
              </a:rPr>
              <a:t>온라인 줌 회의</a:t>
            </a:r>
            <a:endParaRPr lang="en-US" altLang="ko-KR" sz="1600" dirty="0">
              <a:latin typeface="Gowun Dodum" pitchFamily="2" charset="-127"/>
              <a:ea typeface="Gowun Dodum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 smtClean="0">
                <a:solidFill>
                  <a:srgbClr val="002060"/>
                </a:solidFill>
                <a:latin typeface="Gowun Dodum" pitchFamily="2" charset="-127"/>
                <a:ea typeface="Gowun Dodum" pitchFamily="2" charset="-127"/>
              </a:rPr>
              <a:t>ID: 358 739 2689  </a:t>
            </a:r>
            <a:endParaRPr lang="en-US" altLang="ko-KR" sz="1600" b="1" dirty="0">
              <a:solidFill>
                <a:srgbClr val="002060"/>
              </a:solidFill>
              <a:latin typeface="Gowun Dodum" pitchFamily="2" charset="-127"/>
              <a:ea typeface="Gowun Dodum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 smtClean="0">
                <a:solidFill>
                  <a:srgbClr val="002060"/>
                </a:solidFill>
                <a:latin typeface="Gowun Dodum" pitchFamily="2" charset="-127"/>
                <a:ea typeface="Gowun Dodum" pitchFamily="2" charset="-127"/>
              </a:rPr>
              <a:t>PW: 0124</a:t>
            </a:r>
            <a:endParaRPr lang="ko-KR" altLang="en-US" sz="1600" b="1" dirty="0">
              <a:solidFill>
                <a:srgbClr val="002060"/>
              </a:solidFill>
              <a:latin typeface="Gowun Dodum" pitchFamily="2" charset="-127"/>
              <a:ea typeface="Gowun Dodum" pitchFamily="2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0" y="4429535"/>
            <a:ext cx="12192000" cy="187366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141317" y="4648176"/>
            <a:ext cx="5109028" cy="1737081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2000" b="1" dirty="0">
                <a:latin typeface="Gowun Dodum" pitchFamily="2" charset="-127"/>
                <a:ea typeface="Gowun Dodum" pitchFamily="2" charset="-127"/>
              </a:rPr>
              <a:t> </a:t>
            </a:r>
            <a:r>
              <a:rPr lang="en-US" altLang="ko-KR" b="1" dirty="0" smtClean="0">
                <a:solidFill>
                  <a:schemeClr val="accent5">
                    <a:lumMod val="50000"/>
                  </a:schemeClr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1</a:t>
            </a:r>
            <a:r>
              <a:rPr lang="en-US" altLang="ko-KR" b="1" dirty="0" smtClean="0">
                <a:solidFill>
                  <a:schemeClr val="accent5">
                    <a:lumMod val="50000"/>
                  </a:schemeClr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. </a:t>
            </a:r>
            <a:r>
              <a:rPr lang="ko-KR" altLang="en-US" b="1" dirty="0" smtClean="0">
                <a:solidFill>
                  <a:schemeClr val="accent5">
                    <a:lumMod val="50000"/>
                  </a:schemeClr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대구경북 다문화종교지형의 변화</a:t>
            </a:r>
            <a:endParaRPr lang="en-US" altLang="ko-KR" b="1" dirty="0" smtClean="0">
              <a:solidFill>
                <a:schemeClr val="accent5">
                  <a:lumMod val="50000"/>
                </a:schemeClr>
              </a:solidFill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endParaRPr lang="en-US" altLang="ko-KR" sz="1600" b="1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r>
              <a:rPr lang="en-US" altLang="ko-KR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     </a:t>
            </a:r>
            <a:r>
              <a:rPr lang="ko-KR" altLang="en-US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발표</a:t>
            </a:r>
            <a:r>
              <a:rPr lang="en-US" altLang="ko-KR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, </a:t>
            </a:r>
            <a:r>
              <a:rPr lang="ko-KR" altLang="en-US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박종수 </a:t>
            </a:r>
            <a:r>
              <a:rPr lang="en-US" altLang="ko-KR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(</a:t>
            </a:r>
            <a:r>
              <a:rPr lang="ko-KR" altLang="en-US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대구대학교 </a:t>
            </a:r>
            <a:r>
              <a:rPr lang="ko-KR" altLang="en-US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교수</a:t>
            </a:r>
            <a:r>
              <a:rPr lang="en-US" altLang="ko-KR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)</a:t>
            </a:r>
          </a:p>
          <a:p>
            <a:endParaRPr lang="en-US" altLang="ko-KR" sz="1600" b="1" dirty="0" smtClean="0">
              <a:solidFill>
                <a:srgbClr val="FF6600"/>
              </a:solidFill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r>
              <a:rPr lang="en-US" altLang="ko-KR" sz="1600" b="1" dirty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 </a:t>
            </a:r>
            <a:r>
              <a:rPr lang="en-US" altLang="ko-KR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    </a:t>
            </a:r>
            <a:r>
              <a:rPr lang="ko-KR" altLang="en-US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토론</a:t>
            </a:r>
            <a:r>
              <a:rPr lang="en-US" altLang="ko-KR" sz="1600" b="1" dirty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,</a:t>
            </a:r>
            <a:r>
              <a:rPr lang="en-US" altLang="ko-KR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 </a:t>
            </a:r>
            <a:r>
              <a:rPr lang="ko-KR" altLang="en-US" sz="1600" b="1" dirty="0" err="1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허남진</a:t>
            </a:r>
            <a:r>
              <a:rPr lang="ko-KR" altLang="en-US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 </a:t>
            </a:r>
            <a:r>
              <a:rPr lang="en-US" altLang="ko-KR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(</a:t>
            </a:r>
            <a:r>
              <a:rPr lang="ko-KR" altLang="en-US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원광대학교 연구교수</a:t>
            </a:r>
            <a:r>
              <a:rPr lang="en-US" altLang="ko-KR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)</a:t>
            </a:r>
          </a:p>
          <a:p>
            <a:pPr algn="ctr"/>
            <a:endParaRPr lang="ko-KR" altLang="en-US" sz="2000" b="1" dirty="0">
              <a:latin typeface="Gowun Dodum" pitchFamily="2" charset="-127"/>
              <a:ea typeface="Gowun Dodum" pitchFamily="2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6148901" y="4526084"/>
            <a:ext cx="6226630" cy="1981263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b="1" dirty="0">
                <a:latin typeface="Gowun Dodum" pitchFamily="2" charset="-127"/>
                <a:ea typeface="Gowun Dodum" pitchFamily="2" charset="-127"/>
              </a:rPr>
              <a:t> </a:t>
            </a:r>
            <a:r>
              <a:rPr lang="en-US" altLang="ko-KR" b="1" dirty="0" smtClean="0">
                <a:solidFill>
                  <a:schemeClr val="accent5">
                    <a:lumMod val="50000"/>
                  </a:schemeClr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2.  “</a:t>
            </a:r>
            <a:r>
              <a:rPr lang="ko-KR" altLang="en-US" b="1" dirty="0" err="1" smtClean="0">
                <a:solidFill>
                  <a:schemeClr val="accent5">
                    <a:lumMod val="50000"/>
                  </a:schemeClr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평화학과</a:t>
            </a:r>
            <a:r>
              <a:rPr lang="ko-KR" altLang="en-US" b="1" dirty="0" smtClean="0">
                <a:solidFill>
                  <a:schemeClr val="accent5">
                    <a:lumMod val="50000"/>
                  </a:schemeClr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 동학</a:t>
            </a:r>
            <a:r>
              <a:rPr lang="en-US" altLang="ko-KR" b="1" dirty="0" smtClean="0">
                <a:solidFill>
                  <a:schemeClr val="accent5">
                    <a:lumMod val="50000"/>
                  </a:schemeClr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, </a:t>
            </a:r>
            <a:r>
              <a:rPr lang="ko-KR" altLang="en-US" b="1" dirty="0" smtClean="0">
                <a:solidFill>
                  <a:schemeClr val="accent5">
                    <a:lumMod val="50000"/>
                  </a:schemeClr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어디에서 만나는가</a:t>
            </a:r>
            <a:r>
              <a:rPr lang="en-US" altLang="ko-KR" b="1" dirty="0" smtClean="0">
                <a:solidFill>
                  <a:schemeClr val="accent5">
                    <a:lumMod val="50000"/>
                  </a:schemeClr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”</a:t>
            </a:r>
          </a:p>
          <a:p>
            <a:pPr lvl="1"/>
            <a:endParaRPr lang="en-US" altLang="ko-KR" sz="2000" b="1" dirty="0">
              <a:solidFill>
                <a:schemeClr val="tx1"/>
              </a:solidFill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lvl="1"/>
            <a:r>
              <a:rPr lang="ko-KR" altLang="en-US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발표</a:t>
            </a:r>
            <a:r>
              <a:rPr lang="en-US" altLang="ko-KR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, </a:t>
            </a:r>
            <a:r>
              <a:rPr lang="ko-KR" altLang="en-US" sz="1600" b="1" dirty="0" err="1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이희연</a:t>
            </a:r>
            <a:r>
              <a:rPr lang="ko-KR" altLang="en-US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 </a:t>
            </a:r>
            <a:r>
              <a:rPr lang="en-US" altLang="ko-KR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(</a:t>
            </a:r>
            <a:r>
              <a:rPr lang="ko-KR" altLang="en-US" sz="1600" b="1" dirty="0" err="1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인스부르크대</a:t>
            </a:r>
            <a:r>
              <a:rPr lang="ko-KR" altLang="en-US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 대학원</a:t>
            </a:r>
            <a:r>
              <a:rPr lang="en-US" altLang="ko-KR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)</a:t>
            </a:r>
            <a:endParaRPr lang="en-US" altLang="ko-KR" sz="1600" b="1" dirty="0" smtClean="0">
              <a:solidFill>
                <a:srgbClr val="FF6600"/>
              </a:solidFill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lvl="1"/>
            <a:endParaRPr lang="en-US" altLang="ko-KR" sz="1600" b="1" dirty="0" smtClean="0">
              <a:solidFill>
                <a:srgbClr val="FF6600"/>
              </a:solidFill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lvl="1"/>
            <a:r>
              <a:rPr lang="ko-KR" altLang="en-US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토론</a:t>
            </a:r>
            <a:r>
              <a:rPr lang="en-US" altLang="ko-KR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, </a:t>
            </a:r>
            <a:r>
              <a:rPr lang="ko-KR" altLang="en-US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최재형 </a:t>
            </a:r>
            <a:r>
              <a:rPr lang="en-US" altLang="ko-KR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(</a:t>
            </a:r>
            <a:r>
              <a:rPr lang="ko-KR" altLang="en-US" sz="1600" b="1" dirty="0" smtClean="0">
                <a:solidFill>
                  <a:srgbClr val="FF66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의식전환연구소 공동대표</a:t>
            </a:r>
            <a:r>
              <a:rPr lang="en-US" altLang="ko-KR" sz="1600" b="1" dirty="0" smtClean="0">
                <a:solidFill>
                  <a:srgbClr val="FFC0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)</a:t>
            </a:r>
            <a:r>
              <a:rPr lang="ko-KR" altLang="en-US" sz="1600" b="1" dirty="0" smtClean="0">
                <a:solidFill>
                  <a:srgbClr val="FFC0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 </a:t>
            </a:r>
            <a:endParaRPr lang="en-US" altLang="ko-KR" sz="1600" b="1" dirty="0" smtClean="0">
              <a:solidFill>
                <a:srgbClr val="FFC000"/>
              </a:solidFill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algn="ctr"/>
            <a:endParaRPr lang="ko-KR" altLang="en-US" sz="2000" b="1" dirty="0">
              <a:latin typeface="Gowun Dodum" pitchFamily="2" charset="-127"/>
              <a:ea typeface="Gowun Dodum" pitchFamily="2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1" y="250412"/>
            <a:ext cx="8287788" cy="7055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-415636" y="229606"/>
            <a:ext cx="91248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800" b="1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제 </a:t>
            </a:r>
            <a:r>
              <a:rPr lang="en-US" altLang="ko-KR" sz="2800" b="1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248 </a:t>
            </a:r>
            <a:r>
              <a:rPr lang="ko-KR" altLang="en-US" sz="2800" b="1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차 월례연구발표회 </a:t>
            </a:r>
            <a:r>
              <a:rPr lang="ko-KR" altLang="en-US" sz="2800" b="1" dirty="0" smtClean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 </a:t>
            </a:r>
            <a:r>
              <a:rPr lang="ko-KR" altLang="en-US" sz="2000" b="1" dirty="0" smtClean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원광대학교 </a:t>
            </a:r>
            <a:r>
              <a:rPr lang="ko-KR" altLang="en-US" sz="2000" b="1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원불교사상연구원</a:t>
            </a:r>
          </a:p>
        </p:txBody>
      </p:sp>
      <p:sp>
        <p:nvSpPr>
          <p:cNvPr id="3" name="직사각형 2"/>
          <p:cNvSpPr/>
          <p:nvPr/>
        </p:nvSpPr>
        <p:spPr>
          <a:xfrm flipH="1">
            <a:off x="5603734" y="5209377"/>
            <a:ext cx="45719" cy="10073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0208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</TotalTime>
  <Words>74</Words>
  <Application>Microsoft Office PowerPoint</Application>
  <PresentationFormat>와이드스크린</PresentationFormat>
  <Paragraphs>15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Gowun Dodum</vt:lpstr>
      <vt:lpstr>맑은 고딕</vt:lpstr>
      <vt:lpstr>바탕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황원주정토</cp:lastModifiedBy>
  <cp:revision>25</cp:revision>
  <dcterms:created xsi:type="dcterms:W3CDTF">2022-03-05T02:43:48Z</dcterms:created>
  <dcterms:modified xsi:type="dcterms:W3CDTF">2022-03-14T11:11:18Z</dcterms:modified>
</cp:coreProperties>
</file>