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99"/>
    <a:srgbClr val="0099FF"/>
    <a:srgbClr val="99CC00"/>
    <a:srgbClr val="0000CC"/>
    <a:srgbClr val="F41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0" name="부제목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한쪽 모서리가 둥근 사각형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제목 개체 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13BAF1-3D9D-4C2E-AE94-FB50383AEA39}" type="datetimeFigureOut">
              <a:rPr lang="ko-KR" altLang="en-US" smtClean="0"/>
              <a:pPr/>
              <a:t>2013-11-25</a:t>
            </a:fld>
            <a:endParaRPr lang="ko-KR" altLang="en-US"/>
          </a:p>
        </p:txBody>
      </p:sp>
      <p:sp>
        <p:nvSpPr>
          <p:cNvPr id="18" name="바닥글 개체 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4B813F-0B17-4DAC-878B-15871258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1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1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1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1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1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1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내용 개체 틀 3" descr="overview.12.5x0001.jpg"/>
          <p:cNvPicPr>
            <a:picLocks noGrp="1" noChangeAspect="1"/>
          </p:cNvPicPr>
          <p:nvPr/>
        </p:nvPicPr>
        <p:blipFill>
          <a:blip r:embed="rId2" cstate="print"/>
          <a:srcRect l="26324" t="13574" r="35794" b="31182"/>
          <a:stretch>
            <a:fillRect/>
          </a:stretch>
        </p:blipFill>
        <p:spPr>
          <a:xfrm>
            <a:off x="1115616" y="2492896"/>
            <a:ext cx="4104456" cy="3404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8072" y="1597437"/>
            <a:ext cx="810039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latin typeface="Arial" pitchFamily="34" charset="0"/>
                <a:cs typeface="Arial" pitchFamily="34" charset="0"/>
              </a:rPr>
              <a:t>          </a:t>
            </a:r>
          </a:p>
          <a:p>
            <a:pPr algn="r"/>
            <a:endParaRPr lang="en-US" altLang="ko-KR" sz="3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ko-KR" alt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</a:t>
            </a:r>
            <a:r>
              <a:rPr lang="ko-KR" altLang="en-US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일시</a:t>
            </a:r>
            <a:r>
              <a:rPr lang="en-US" altLang="ko-KR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: 2013. 12. 4. (</a:t>
            </a:r>
            <a:r>
              <a:rPr lang="ko-KR" altLang="en-US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수</a:t>
            </a:r>
            <a:r>
              <a:rPr lang="en-US" altLang="ko-KR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)</a:t>
            </a:r>
          </a:p>
          <a:p>
            <a:r>
              <a:rPr lang="en-US" altLang="ko-KR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                                                                                            13:00 – 18:00</a:t>
            </a:r>
          </a:p>
          <a:p>
            <a:pPr algn="r">
              <a:lnSpc>
                <a:spcPct val="150000"/>
              </a:lnSpc>
            </a:pPr>
            <a:endParaRPr lang="en-US" altLang="ko-KR" sz="14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                                                                                    </a:t>
            </a:r>
            <a:r>
              <a:rPr lang="ko-KR" altLang="en-US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장소</a:t>
            </a:r>
            <a:r>
              <a:rPr lang="en-US" altLang="ko-KR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: </a:t>
            </a:r>
            <a:r>
              <a:rPr lang="ko-KR" altLang="en-US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질병관리본부</a:t>
            </a:r>
            <a:endParaRPr lang="en-US" altLang="ko-KR" sz="1400" b="1" dirty="0" smtClean="0">
              <a:solidFill>
                <a:srgbClr val="003399"/>
              </a:solidFill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r>
              <a:rPr lang="ko-KR" altLang="en-US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                                                                                            후생관 회의실 </a:t>
            </a:r>
            <a:r>
              <a:rPr lang="en-US" altLang="ko-KR" sz="1400" b="1" dirty="0" smtClean="0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2-5</a:t>
            </a:r>
          </a:p>
          <a:p>
            <a:endParaRPr lang="en-US" altLang="ko-KR" sz="14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4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                                                                                   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주최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:     (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재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)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국제결핵연구소</a:t>
            </a:r>
            <a:endParaRPr lang="en-US" altLang="ko-KR" sz="14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                                                                                   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후원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:    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질병관리본부</a:t>
            </a:r>
            <a:endParaRPr lang="ko-KR" altLang="en-US" sz="1400" b="1" dirty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9" name="_x69120496" descr="EMB00002d2812d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581128"/>
            <a:ext cx="216024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869160"/>
            <a:ext cx="21931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71600" y="1794302"/>
            <a:ext cx="3553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 TB Vaccine : Old Meets New – II</a:t>
            </a:r>
            <a:endParaRPr lang="ko-KR" altLang="en-US" sz="1200" dirty="0"/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936104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altLang="ko-K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International Symposium</a:t>
            </a:r>
            <a:br>
              <a:rPr lang="en-US" altLang="ko-K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ko-K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on </a:t>
            </a:r>
            <a:r>
              <a:rPr lang="en-US" altLang="ko-K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TB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Vaccine</a:t>
            </a:r>
          </a:p>
        </p:txBody>
      </p:sp>
      <p:pic>
        <p:nvPicPr>
          <p:cNvPr id="4" name="_x69120496" descr="EMB00002d2812d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620688"/>
            <a:ext cx="4320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79208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ko-KR" altLang="en-US" sz="32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초 대 합 </a:t>
            </a:r>
            <a:r>
              <a:rPr lang="ko-KR" altLang="en-US" sz="3200" dirty="0" err="1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니</a:t>
            </a:r>
            <a:r>
              <a:rPr lang="ko-KR" altLang="en-US" sz="32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다</a:t>
            </a:r>
            <a:endParaRPr lang="ko-KR" altLang="en-US" sz="3200" dirty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2013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년도 결핵백신개발 연구기획위원회가 준비한 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2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차 국제 결핵백신 </a:t>
            </a:r>
            <a:r>
              <a:rPr lang="ko-KR" altLang="en-US" sz="2000" dirty="0" err="1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심포지움에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여러분을 초대합니다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.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결핵의 효과적인 퇴치를 위하여 결핵백신접종은 필수적이며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, </a:t>
            </a: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현재의 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BCG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백신보다 우수한 결핵백신의 개발이 필요한 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실정입니다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.  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이에 국내외 연자를 모시고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BCG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생산 및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차세대 결핵백신개발 현황을 살펴보고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향후 국내 결핵백신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개발연구 방향을 모색하여 보고자 합니다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.  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바쁘시더라도 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부디 참석하시어 </a:t>
            </a:r>
            <a:r>
              <a:rPr lang="ko-KR" altLang="en-US" sz="2000" dirty="0" err="1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심포지움을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빛내주시기 바랍니다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. </a:t>
            </a:r>
          </a:p>
          <a:p>
            <a:pPr algn="ctr">
              <a:buNone/>
            </a:pP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2013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년 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11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월</a:t>
            </a: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endParaRPr lang="en-US" altLang="ko-KR" sz="2000" dirty="0" smtClean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재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)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국제결핵연구소 이사장 </a:t>
            </a:r>
            <a:r>
              <a:rPr lang="en-US" altLang="ko-KR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송선대</a:t>
            </a:r>
            <a:r>
              <a:rPr lang="ko-KR" altLang="en-US" sz="20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</a:rPr>
              <a:t>    </a:t>
            </a:r>
            <a:endParaRPr lang="ko-KR" altLang="en-US" sz="2000" dirty="0">
              <a:solidFill>
                <a:schemeClr val="tx1"/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576064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</a:t>
            </a:r>
            <a:endParaRPr lang="ko-KR" alt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4042792" cy="4536504"/>
          </a:xfrm>
          <a:solidFill>
            <a:schemeClr val="accent1">
              <a:lumMod val="20000"/>
              <a:lumOff val="80000"/>
              <a:alpha val="5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13:00 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en-US" altLang="ko-K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  </a:t>
            </a:r>
            <a:r>
              <a:rPr lang="en-US" altLang="ko-KR" sz="1200" dirty="0" smtClean="0">
                <a:solidFill>
                  <a:schemeClr val="tx1"/>
                </a:solidFill>
              </a:rPr>
              <a:t> Registration</a:t>
            </a:r>
          </a:p>
          <a:p>
            <a:pPr>
              <a:buNone/>
            </a:pPr>
            <a:endParaRPr lang="en-US" altLang="ko-KR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13:10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altLang="ko-K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13:30  </a:t>
            </a:r>
            <a:r>
              <a:rPr lang="en-US" altLang="ko-KR" sz="1200" dirty="0" smtClean="0">
                <a:solidFill>
                  <a:schemeClr val="tx1"/>
                </a:solidFill>
              </a:rPr>
              <a:t>Opening Ceremony</a:t>
            </a:r>
          </a:p>
          <a:p>
            <a:pPr>
              <a:buNone/>
            </a:pPr>
            <a:endParaRPr lang="en-US" altLang="ko-KR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altLang="ko-KR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Session 1.</a:t>
            </a:r>
          </a:p>
          <a:p>
            <a:pPr>
              <a:buNone/>
            </a:pPr>
            <a:endParaRPr lang="en-US" altLang="ko-KR" sz="1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Chairpersons: Dr. </a:t>
            </a:r>
            <a:r>
              <a:rPr lang="en-US" altLang="ko-KR" sz="1200" dirty="0" smtClean="0">
                <a:solidFill>
                  <a:schemeClr val="tx1"/>
                </a:solidFill>
              </a:rPr>
              <a:t>Un-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yeong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Go &amp; </a:t>
            </a:r>
            <a:r>
              <a:rPr lang="en-US" altLang="ko-KR" sz="1200" dirty="0" smtClean="0"/>
              <a:t>Dr. Georges </a:t>
            </a:r>
            <a:r>
              <a:rPr lang="en-US" altLang="ko-KR" sz="1200" dirty="0" smtClean="0"/>
              <a:t>          	    </a:t>
            </a:r>
            <a:r>
              <a:rPr lang="en-US" altLang="ko-KR" sz="1200" dirty="0" err="1" smtClean="0"/>
              <a:t>Thiry</a:t>
            </a:r>
            <a:r>
              <a:rPr lang="en-US" altLang="ko-KR" sz="1200" dirty="0" smtClean="0"/>
              <a:t> </a:t>
            </a:r>
            <a:endParaRPr lang="ko-KR" altLang="en-US" sz="1200" dirty="0" smtClean="0"/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ko-KR" alt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13:30 – 14:10     </a:t>
            </a:r>
            <a:r>
              <a:rPr lang="en-US" altLang="ko-KR" sz="1200" dirty="0" smtClean="0">
                <a:solidFill>
                  <a:schemeClr val="tx1"/>
                </a:solidFill>
              </a:rPr>
              <a:t>Prof. Gilles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Marchal</a:t>
            </a:r>
            <a:r>
              <a:rPr lang="en-US" altLang="ko-KR" sz="1200" dirty="0" smtClean="0">
                <a:solidFill>
                  <a:schemeClr val="tx1"/>
                </a:solidFill>
              </a:rPr>
              <a:t>, former   </a:t>
            </a:r>
          </a:p>
          <a:p>
            <a:pPr>
              <a:buNone/>
            </a:pPr>
            <a:r>
              <a:rPr lang="en-US" altLang="ko-KR" sz="1200" dirty="0" smtClean="0"/>
              <a:t>                     </a:t>
            </a:r>
            <a:r>
              <a:rPr lang="en-US" altLang="ko-KR" sz="1200" dirty="0" smtClean="0">
                <a:solidFill>
                  <a:schemeClr val="tx1"/>
                </a:solidFill>
              </a:rPr>
              <a:t>member of Pasteur Institute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en-GB" altLang="ko-KR" sz="1100" i="1" dirty="0" smtClean="0"/>
              <a:t>BCG vaccine production and </a:t>
            </a:r>
          </a:p>
          <a:p>
            <a:pPr>
              <a:buNone/>
            </a:pPr>
            <a:r>
              <a:rPr lang="en-GB" altLang="ko-KR" sz="1100" i="1" dirty="0" smtClean="0"/>
              <a:t>                       stabilization</a:t>
            </a:r>
          </a:p>
          <a:p>
            <a:pPr>
              <a:buNone/>
            </a:pP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14:10 – 14:50 </a:t>
            </a:r>
            <a:r>
              <a:rPr lang="en-US" altLang="ko-KR" sz="1200" dirty="0" smtClean="0">
                <a:solidFill>
                  <a:schemeClr val="tx1"/>
                </a:solidFill>
              </a:rPr>
              <a:t>   Dr.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Hye</a:t>
            </a:r>
            <a:r>
              <a:rPr lang="en-US" altLang="ko-KR" sz="1200" dirty="0" smtClean="0">
                <a:solidFill>
                  <a:schemeClr val="tx1"/>
                </a:solidFill>
              </a:rPr>
              <a:t> Na Kang, WHO,  </a:t>
            </a:r>
          </a:p>
          <a:p>
            <a:pPr>
              <a:buNone/>
            </a:pPr>
            <a:r>
              <a:rPr lang="en-US" altLang="ko-KR" sz="1200" dirty="0" smtClean="0"/>
              <a:t>                     </a:t>
            </a:r>
            <a:r>
              <a:rPr lang="en-US" altLang="ko-KR" sz="1200" dirty="0" smtClean="0">
                <a:solidFill>
                  <a:schemeClr val="tx1"/>
                </a:solidFill>
              </a:rPr>
              <a:t>Switzerland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en-GB" altLang="ko-KR" sz="1100" i="1" dirty="0" smtClean="0">
                <a:solidFill>
                  <a:schemeClr val="tx1"/>
                </a:solidFill>
              </a:rPr>
              <a:t>Standardization and evaluation of </a:t>
            </a:r>
          </a:p>
          <a:p>
            <a:pPr>
              <a:buNone/>
            </a:pPr>
            <a:r>
              <a:rPr lang="en-GB" altLang="ko-KR" sz="1100" i="1" dirty="0" smtClean="0"/>
              <a:t>                       </a:t>
            </a:r>
            <a:r>
              <a:rPr lang="en-GB" altLang="ko-KR" sz="1100" i="1" dirty="0" smtClean="0">
                <a:solidFill>
                  <a:schemeClr val="tx1"/>
                </a:solidFill>
              </a:rPr>
              <a:t>BCG vaccine</a:t>
            </a:r>
            <a:endParaRPr lang="ko-KR" alt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ko-KR" alt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14:50 – 15:20  </a:t>
            </a:r>
            <a:r>
              <a:rPr lang="en-US" altLang="ko-KR" sz="1200" dirty="0" smtClean="0">
                <a:solidFill>
                  <a:schemeClr val="tx1"/>
                </a:solidFill>
              </a:rPr>
              <a:t>Coffee Break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endParaRPr lang="ko-KR" alt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537814" y="1340768"/>
            <a:ext cx="4138642" cy="4536504"/>
          </a:xfrm>
          <a:solidFill>
            <a:schemeClr val="accent2">
              <a:lumMod val="40000"/>
              <a:lumOff val="60000"/>
              <a:alpha val="5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Session 2.</a:t>
            </a:r>
          </a:p>
          <a:p>
            <a:pPr>
              <a:buNone/>
            </a:pPr>
            <a:endParaRPr lang="en-US" altLang="ko-KR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Chairpersons: Dr. Mi-</a:t>
            </a:r>
            <a:r>
              <a:rPr lang="en-US" altLang="ko-KR" sz="1200" dirty="0" smtClean="0"/>
              <a:t>Sun</a:t>
            </a:r>
            <a:r>
              <a:rPr lang="en-US" altLang="ko-KR" sz="1200" dirty="0" smtClean="0">
                <a:solidFill>
                  <a:schemeClr val="tx1"/>
                </a:solidFill>
              </a:rPr>
              <a:t> Park &amp; Dr. Steve Reed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ko-KR" alt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15:20 – 16:00   </a:t>
            </a:r>
            <a:r>
              <a:rPr lang="en-US" altLang="ko-KR" sz="1200" dirty="0" smtClean="0">
                <a:solidFill>
                  <a:schemeClr val="tx1"/>
                </a:solidFill>
              </a:rPr>
              <a:t>Dr. Steve Reed, Infectious Disease         </a:t>
            </a: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                    Research Institute, USA</a:t>
            </a: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altLang="ko-KR" sz="1100" i="1" dirty="0" smtClean="0"/>
              <a:t>	   Development of Improved Tuberculosis   </a:t>
            </a:r>
          </a:p>
          <a:p>
            <a:pPr>
              <a:buNone/>
            </a:pPr>
            <a:r>
              <a:rPr lang="en-US" altLang="ko-KR" sz="1100" i="1" dirty="0" smtClean="0"/>
              <a:t>                      Vaccines Strategies  </a:t>
            </a:r>
          </a:p>
          <a:p>
            <a:pPr>
              <a:buNone/>
            </a:pPr>
            <a:endParaRPr lang="ko-KR" alt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16:00 – 16:40   </a:t>
            </a:r>
            <a:r>
              <a:rPr lang="en-US" altLang="ko-KR" sz="1200" dirty="0" smtClean="0">
                <a:solidFill>
                  <a:schemeClr val="tx1"/>
                </a:solidFill>
              </a:rPr>
              <a:t>Dr. Na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Gyong</a:t>
            </a:r>
            <a:r>
              <a:rPr lang="en-US" altLang="ko-KR" sz="1200" dirty="0" smtClean="0">
                <a:solidFill>
                  <a:schemeClr val="tx1"/>
                </a:solidFill>
              </a:rPr>
              <a:t> Lee,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Sejong</a:t>
            </a:r>
            <a:r>
              <a:rPr lang="en-US" altLang="ko-KR" sz="1200" dirty="0" smtClean="0">
                <a:solidFill>
                  <a:schemeClr val="tx1"/>
                </a:solidFill>
              </a:rPr>
              <a:t> University,                </a:t>
            </a: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                    Korea .  </a:t>
            </a:r>
            <a:r>
              <a:rPr lang="en-US" altLang="ko-KR" sz="1200" i="1" dirty="0" smtClean="0">
                <a:solidFill>
                  <a:schemeClr val="tx1"/>
                </a:solidFill>
              </a:rPr>
              <a:t>  </a:t>
            </a:r>
          </a:p>
          <a:p>
            <a:pPr>
              <a:buNone/>
            </a:pPr>
            <a:r>
              <a:rPr lang="en-US" altLang="ko-KR" sz="1100" i="1" dirty="0" smtClean="0"/>
              <a:t>                      TLR4 agonist-based </a:t>
            </a:r>
            <a:r>
              <a:rPr lang="en-US" altLang="ko-KR" sz="1100" i="1" dirty="0" err="1" smtClean="0"/>
              <a:t>adjuvants</a:t>
            </a:r>
            <a:r>
              <a:rPr lang="en-US" altLang="ko-KR" sz="1100" i="1" dirty="0" smtClean="0"/>
              <a:t> for</a:t>
            </a:r>
          </a:p>
          <a:p>
            <a:pPr>
              <a:buNone/>
            </a:pPr>
            <a:r>
              <a:rPr lang="en-US" altLang="ko-KR" sz="1100" i="1" dirty="0" smtClean="0"/>
              <a:t>                      human vaccines  </a:t>
            </a:r>
          </a:p>
          <a:p>
            <a:pPr>
              <a:buNone/>
            </a:pPr>
            <a:endParaRPr lang="en-US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16:40 – 17:20   </a:t>
            </a:r>
            <a:r>
              <a:rPr lang="en-US" altLang="ko-KR" sz="1200" dirty="0" smtClean="0"/>
              <a:t>Dr. Georges </a:t>
            </a:r>
            <a:r>
              <a:rPr lang="en-US" altLang="ko-KR" sz="1200" dirty="0" err="1" smtClean="0"/>
              <a:t>Thiry</a:t>
            </a:r>
            <a:r>
              <a:rPr lang="en-US" altLang="ko-KR" sz="1200" dirty="0" smtClean="0">
                <a:solidFill>
                  <a:schemeClr val="tx1"/>
                </a:solidFill>
              </a:rPr>
              <a:t>, European TB  </a:t>
            </a:r>
          </a:p>
          <a:p>
            <a:pPr>
              <a:buNone/>
            </a:pPr>
            <a:r>
              <a:rPr lang="en-US" altLang="ko-KR" sz="1200" dirty="0" smtClean="0"/>
              <a:t>                    </a:t>
            </a:r>
            <a:r>
              <a:rPr lang="en-US" altLang="ko-KR" sz="1200" dirty="0" smtClean="0">
                <a:solidFill>
                  <a:schemeClr val="tx1"/>
                </a:solidFill>
              </a:rPr>
              <a:t>Vaccine  </a:t>
            </a:r>
            <a:r>
              <a:rPr lang="en-US" altLang="ko-KR" sz="1200" dirty="0" smtClean="0"/>
              <a:t>Initiative, </a:t>
            </a:r>
            <a:r>
              <a:rPr lang="en-US" altLang="ko-KR" sz="1200" dirty="0" smtClean="0"/>
              <a:t>The Netherlands</a:t>
            </a:r>
            <a:endParaRPr lang="ko-KR" altLang="en-US" sz="1200" dirty="0" smtClean="0"/>
          </a:p>
          <a:p>
            <a:pPr>
              <a:buNone/>
            </a:pPr>
            <a:r>
              <a:rPr lang="en-US" altLang="ko-KR" sz="1100" i="1" dirty="0" smtClean="0"/>
              <a:t>		   </a:t>
            </a:r>
            <a:r>
              <a:rPr lang="nl-NL" altLang="ko-KR" sz="1100" i="1" dirty="0" smtClean="0"/>
              <a:t>New Tuberculosis Vaccines </a:t>
            </a:r>
          </a:p>
          <a:p>
            <a:pPr>
              <a:buNone/>
            </a:pPr>
            <a:r>
              <a:rPr lang="en-US" altLang="ko-KR" sz="1100" i="1" dirty="0" smtClean="0"/>
              <a:t> </a:t>
            </a:r>
            <a:endParaRPr lang="ko-KR" altLang="en-US" sz="1100" i="1" dirty="0" smtClean="0"/>
          </a:p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17:20 – 18:00   </a:t>
            </a:r>
            <a:r>
              <a:rPr lang="en-US" altLang="ko-KR" sz="1200" dirty="0" smtClean="0">
                <a:solidFill>
                  <a:schemeClr val="tx1"/>
                </a:solidFill>
              </a:rPr>
              <a:t>Discussion and Closing Remarks</a:t>
            </a:r>
          </a:p>
          <a:p>
            <a:pPr>
              <a:buNone/>
            </a:pPr>
            <a:endParaRPr lang="en-US" altLang="ko-KR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altLang="ko-KR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18:00 - 	    </a:t>
            </a:r>
            <a:r>
              <a:rPr lang="en-US" altLang="ko-KR" sz="1200" dirty="0" smtClean="0">
                <a:solidFill>
                  <a:schemeClr val="tx1"/>
                </a:solidFill>
              </a:rPr>
              <a:t>Reception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ko-KR" alt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052736"/>
            <a:ext cx="367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TB Vaccine: Old Meets New – II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648072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/>
            <a:r>
              <a:rPr lang="ko-KR" altLang="en-US" sz="2800" dirty="0" smtClean="0">
                <a:solidFill>
                  <a:schemeClr val="tx1"/>
                </a:solidFill>
                <a:latin typeface="HY견명조" pitchFamily="18" charset="-127"/>
                <a:ea typeface="HY견명조" pitchFamily="18" charset="-127"/>
                <a:cs typeface="Arial" pitchFamily="34" charset="0"/>
              </a:rPr>
              <a:t>찾아 오시는 길</a:t>
            </a:r>
            <a:endParaRPr lang="ko-KR" altLang="en-US" sz="2800" dirty="0">
              <a:solidFill>
                <a:schemeClr val="tx1"/>
              </a:solidFill>
              <a:latin typeface="HY견명조" pitchFamily="18" charset="-127"/>
              <a:ea typeface="HY견명조" pitchFamily="18" charset="-127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340768"/>
            <a:ext cx="8208911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6093296"/>
            <a:ext cx="8208912" cy="261610"/>
          </a:xfrm>
          <a:prstGeom prst="rect">
            <a:avLst/>
          </a:prstGeom>
          <a:solidFill>
            <a:srgbClr val="00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문의</a:t>
            </a:r>
            <a:r>
              <a:rPr lang="ko-KR" altLang="en-US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결핵백신개발 연구기획위원회  </a:t>
            </a:r>
            <a:r>
              <a:rPr lang="ko-KR" altLang="en-US" sz="1100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전화</a:t>
            </a:r>
            <a:r>
              <a:rPr lang="ko-KR" altLang="en-US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055-246-1132  </a:t>
            </a:r>
            <a:r>
              <a:rPr lang="ko-KR" altLang="en-US" sz="1100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팩스</a:t>
            </a: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055-246-1162  </a:t>
            </a:r>
            <a:r>
              <a:rPr lang="ko-KR" altLang="en-US" sz="1100" dirty="0" err="1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이메일</a:t>
            </a:r>
            <a:r>
              <a:rPr lang="ko-KR" altLang="en-US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itrc@itrc.kr</a:t>
            </a:r>
            <a:endParaRPr lang="ko-KR" altLang="en-US" sz="11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양">
  <a:themeElements>
    <a:clrScheme name="모양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모양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모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629</TotalTime>
  <Words>157</Words>
  <Application>Microsoft Office PowerPoint</Application>
  <PresentationFormat>화면 슬라이드 쇼(4:3)</PresentationFormat>
  <Paragraphs>72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모양</vt:lpstr>
      <vt:lpstr>            International Symposium                                                    on TB Vaccine</vt:lpstr>
      <vt:lpstr>초 대 합 니 다</vt:lpstr>
      <vt:lpstr>Program</vt:lpstr>
      <vt:lpstr>찾아 오시는 길</vt:lpstr>
    </vt:vector>
  </TitlesOfParts>
  <Company>severance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RAYCHO</dc:creator>
  <cp:lastModifiedBy>RAYCHO</cp:lastModifiedBy>
  <cp:revision>84</cp:revision>
  <dcterms:created xsi:type="dcterms:W3CDTF">2013-05-17T02:42:07Z</dcterms:created>
  <dcterms:modified xsi:type="dcterms:W3CDTF">2013-11-25T01:10:23Z</dcterms:modified>
</cp:coreProperties>
</file>