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</p:sldIdLst>
  <p:sldSz cx="21599525" cy="32399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5" userDrawn="1">
          <p15:clr>
            <a:srgbClr val="A4A3A4"/>
          </p15:clr>
        </p15:guide>
        <p15:guide id="2" pos="6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23" d="100"/>
          <a:sy n="23" d="100"/>
        </p:scale>
        <p:origin x="3132" y="120"/>
      </p:cViewPr>
      <p:guideLst>
        <p:guide orient="horz" pos="1020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5302386"/>
            <a:ext cx="18359596" cy="11279752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7017128"/>
            <a:ext cx="16199644" cy="7822326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52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96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724962"/>
            <a:ext cx="4657398" cy="2745689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724962"/>
            <a:ext cx="13702199" cy="274568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61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98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8077332"/>
            <a:ext cx="18629590" cy="13477201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1682033"/>
            <a:ext cx="18629590" cy="7087342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85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624810"/>
            <a:ext cx="9179798" cy="2055705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47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724969"/>
            <a:ext cx="18629590" cy="62623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942328"/>
            <a:ext cx="9137610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834740"/>
            <a:ext cx="9137610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942328"/>
            <a:ext cx="9182611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834740"/>
            <a:ext cx="9182611" cy="174071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9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719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80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4" userDrawn="1">
          <p15:clr>
            <a:srgbClr val="FBAE40"/>
          </p15:clr>
        </p15:guide>
        <p15:guide id="2" pos="680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664905"/>
            <a:ext cx="10934760" cy="23024494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218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664905"/>
            <a:ext cx="10934760" cy="23024494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93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96B32-F031-4CC4-9880-9BC1DB28ED09}" type="datetimeFigureOut">
              <a:rPr lang="ko-KR" altLang="en-US" smtClean="0"/>
              <a:t>2023-10-25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C98C-1487-45CB-8881-4E3842257A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52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59996" rtl="0" eaLnBrk="1" latinLnBrk="1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1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1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1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CD5F0A7-F905-48F5-2BA7-9B8E9ADDCC00}"/>
              </a:ext>
            </a:extLst>
          </p:cNvPr>
          <p:cNvSpPr/>
          <p:nvPr/>
        </p:nvSpPr>
        <p:spPr>
          <a:xfrm>
            <a:off x="0" y="0"/>
            <a:ext cx="21599525" cy="50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C048456B-2966-4AF8-B5D6-52FD3E8A075D}"/>
              </a:ext>
            </a:extLst>
          </p:cNvPr>
          <p:cNvGrpSpPr/>
          <p:nvPr/>
        </p:nvGrpSpPr>
        <p:grpSpPr>
          <a:xfrm>
            <a:off x="9629762" y="1386000"/>
            <a:ext cx="2340000" cy="2268000"/>
            <a:chOff x="4577016" y="2000017"/>
            <a:chExt cx="3064146" cy="2970001"/>
          </a:xfrm>
          <a:noFill/>
        </p:grpSpPr>
        <p:sp>
          <p:nvSpPr>
            <p:cNvPr id="183" name="타원 182">
              <a:extLst>
                <a:ext uri="{FF2B5EF4-FFF2-40B4-BE49-F238E27FC236}">
                  <a16:creationId xmlns:a16="http://schemas.microsoft.com/office/drawing/2014/main" id="{A9324A1F-2B94-CE8A-AFA6-9BCD53DEEFD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4" name="직선 연결선 183">
              <a:extLst>
                <a:ext uri="{FF2B5EF4-FFF2-40B4-BE49-F238E27FC236}">
                  <a16:creationId xmlns:a16="http://schemas.microsoft.com/office/drawing/2014/main" id="{A5C99293-E856-A346-2D64-7478C7210D40}"/>
                </a:ext>
              </a:extLst>
            </p:cNvPr>
            <p:cNvCxnSpPr>
              <a:cxnSpLocks/>
              <a:stCxn id="185" idx="4"/>
              <a:endCxn id="183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85" name="타원 184">
              <a:extLst>
                <a:ext uri="{FF2B5EF4-FFF2-40B4-BE49-F238E27FC236}">
                  <a16:creationId xmlns:a16="http://schemas.microsoft.com/office/drawing/2014/main" id="{C3ED1E5D-74A4-2A28-18A1-47978004DAF7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6" name="직선 연결선 185">
              <a:extLst>
                <a:ext uri="{FF2B5EF4-FFF2-40B4-BE49-F238E27FC236}">
                  <a16:creationId xmlns:a16="http://schemas.microsoft.com/office/drawing/2014/main" id="{8E707434-AE1B-3A1F-11F4-F15F61AA3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7" name="직선 연결선 186">
              <a:extLst>
                <a:ext uri="{FF2B5EF4-FFF2-40B4-BE49-F238E27FC236}">
                  <a16:creationId xmlns:a16="http://schemas.microsoft.com/office/drawing/2014/main" id="{7CD8BE2A-B189-EB4D-2C93-CBBD3B43859D}"/>
                </a:ext>
              </a:extLst>
            </p:cNvPr>
            <p:cNvCxnSpPr>
              <a:cxnSpLocks/>
              <a:stCxn id="185" idx="5"/>
              <a:endCxn id="185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8" name="직선 연결선 187">
              <a:extLst>
                <a:ext uri="{FF2B5EF4-FFF2-40B4-BE49-F238E27FC236}">
                  <a16:creationId xmlns:a16="http://schemas.microsoft.com/office/drawing/2014/main" id="{64590766-3F10-35A9-8A05-2CAA91C4E73F}"/>
                </a:ext>
              </a:extLst>
            </p:cNvPr>
            <p:cNvCxnSpPr>
              <a:cxnSpLocks/>
              <a:stCxn id="185" idx="7"/>
              <a:endCxn id="185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9" name="직선 연결선 188">
              <a:extLst>
                <a:ext uri="{FF2B5EF4-FFF2-40B4-BE49-F238E27FC236}">
                  <a16:creationId xmlns:a16="http://schemas.microsoft.com/office/drawing/2014/main" id="{309FC542-A830-E319-CBD7-D35279CEAB3D}"/>
                </a:ext>
              </a:extLst>
            </p:cNvPr>
            <p:cNvCxnSpPr>
              <a:cxnSpLocks/>
              <a:stCxn id="185" idx="1"/>
              <a:endCxn id="183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0" name="직선 연결선 189">
              <a:extLst>
                <a:ext uri="{FF2B5EF4-FFF2-40B4-BE49-F238E27FC236}">
                  <a16:creationId xmlns:a16="http://schemas.microsoft.com/office/drawing/2014/main" id="{1292D974-E485-EAA8-168B-F28396169CF3}"/>
                </a:ext>
              </a:extLst>
            </p:cNvPr>
            <p:cNvCxnSpPr>
              <a:cxnSpLocks/>
              <a:stCxn id="185" idx="2"/>
              <a:endCxn id="183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1" name="직선 연결선 190">
              <a:extLst>
                <a:ext uri="{FF2B5EF4-FFF2-40B4-BE49-F238E27FC236}">
                  <a16:creationId xmlns:a16="http://schemas.microsoft.com/office/drawing/2014/main" id="{AD20C48E-DD23-02E8-58C2-E317CCB01C9A}"/>
                </a:ext>
              </a:extLst>
            </p:cNvPr>
            <p:cNvCxnSpPr>
              <a:cxnSpLocks/>
              <a:stCxn id="185" idx="6"/>
              <a:endCxn id="183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2" name="직선 연결선 191">
              <a:extLst>
                <a:ext uri="{FF2B5EF4-FFF2-40B4-BE49-F238E27FC236}">
                  <a16:creationId xmlns:a16="http://schemas.microsoft.com/office/drawing/2014/main" id="{7CD99CD3-57AB-62B2-477D-B64CFDE8B1D5}"/>
                </a:ext>
              </a:extLst>
            </p:cNvPr>
            <p:cNvCxnSpPr>
              <a:cxnSpLocks/>
              <a:stCxn id="185" idx="7"/>
              <a:endCxn id="183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3" name="직선 연결선 192">
              <a:extLst>
                <a:ext uri="{FF2B5EF4-FFF2-40B4-BE49-F238E27FC236}">
                  <a16:creationId xmlns:a16="http://schemas.microsoft.com/office/drawing/2014/main" id="{29D93AE9-A560-F64A-EC10-0D0D301246B5}"/>
                </a:ext>
              </a:extLst>
            </p:cNvPr>
            <p:cNvCxnSpPr>
              <a:cxnSpLocks/>
              <a:stCxn id="185" idx="3"/>
              <a:endCxn id="183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4" name="직선 연결선 193">
              <a:extLst>
                <a:ext uri="{FF2B5EF4-FFF2-40B4-BE49-F238E27FC236}">
                  <a16:creationId xmlns:a16="http://schemas.microsoft.com/office/drawing/2014/main" id="{D2956B86-26F5-7516-CB25-F1104CBDFE05}"/>
                </a:ext>
              </a:extLst>
            </p:cNvPr>
            <p:cNvCxnSpPr>
              <a:cxnSpLocks/>
              <a:stCxn id="185" idx="5"/>
              <a:endCxn id="183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5" name="직선 연결선 194">
              <a:extLst>
                <a:ext uri="{FF2B5EF4-FFF2-40B4-BE49-F238E27FC236}">
                  <a16:creationId xmlns:a16="http://schemas.microsoft.com/office/drawing/2014/main" id="{4B2D86B9-F2BF-BC82-E4C9-6A20A5268D6D}"/>
                </a:ext>
              </a:extLst>
            </p:cNvPr>
            <p:cNvCxnSpPr>
              <a:cxnSpLocks/>
              <a:stCxn id="185" idx="2"/>
              <a:endCxn id="215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6" name="직선 연결선 195">
              <a:extLst>
                <a:ext uri="{FF2B5EF4-FFF2-40B4-BE49-F238E27FC236}">
                  <a16:creationId xmlns:a16="http://schemas.microsoft.com/office/drawing/2014/main" id="{89EB198F-AE86-784F-F0EE-28EFDEBE9F5E}"/>
                </a:ext>
              </a:extLst>
            </p:cNvPr>
            <p:cNvCxnSpPr>
              <a:cxnSpLocks/>
              <a:stCxn id="185" idx="3"/>
              <a:endCxn id="215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7" name="직선 연결선 196">
              <a:extLst>
                <a:ext uri="{FF2B5EF4-FFF2-40B4-BE49-F238E27FC236}">
                  <a16:creationId xmlns:a16="http://schemas.microsoft.com/office/drawing/2014/main" id="{DA1182CB-2231-FAC9-8CE7-64862F2BEDBA}"/>
                </a:ext>
              </a:extLst>
            </p:cNvPr>
            <p:cNvCxnSpPr>
              <a:cxnSpLocks/>
              <a:stCxn id="185" idx="5"/>
              <a:endCxn id="215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8" name="직선 연결선 197">
              <a:extLst>
                <a:ext uri="{FF2B5EF4-FFF2-40B4-BE49-F238E27FC236}">
                  <a16:creationId xmlns:a16="http://schemas.microsoft.com/office/drawing/2014/main" id="{6ADC92C0-F28F-7B1E-BFCB-552464E6761B}"/>
                </a:ext>
              </a:extLst>
            </p:cNvPr>
            <p:cNvCxnSpPr>
              <a:cxnSpLocks/>
              <a:stCxn id="183" idx="6"/>
              <a:endCxn id="215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9" name="직선 연결선 198">
              <a:extLst>
                <a:ext uri="{FF2B5EF4-FFF2-40B4-BE49-F238E27FC236}">
                  <a16:creationId xmlns:a16="http://schemas.microsoft.com/office/drawing/2014/main" id="{0A40F222-BDA9-1DC7-A5B4-A81E7D78F72D}"/>
                </a:ext>
              </a:extLst>
            </p:cNvPr>
            <p:cNvCxnSpPr>
              <a:cxnSpLocks/>
              <a:stCxn id="185" idx="1"/>
              <a:endCxn id="215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0" name="직선 연결선 199">
              <a:extLst>
                <a:ext uri="{FF2B5EF4-FFF2-40B4-BE49-F238E27FC236}">
                  <a16:creationId xmlns:a16="http://schemas.microsoft.com/office/drawing/2014/main" id="{39240F80-E1B4-B3AC-56DB-FC80E3487854}"/>
                </a:ext>
              </a:extLst>
            </p:cNvPr>
            <p:cNvCxnSpPr>
              <a:cxnSpLocks/>
              <a:stCxn id="185" idx="7"/>
              <a:endCxn id="215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1" name="직선 연결선 200">
              <a:extLst>
                <a:ext uri="{FF2B5EF4-FFF2-40B4-BE49-F238E27FC236}">
                  <a16:creationId xmlns:a16="http://schemas.microsoft.com/office/drawing/2014/main" id="{AAE2A890-21F2-80C8-3FB8-4F7AAF355572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02" name="타원 201">
              <a:extLst>
                <a:ext uri="{FF2B5EF4-FFF2-40B4-BE49-F238E27FC236}">
                  <a16:creationId xmlns:a16="http://schemas.microsoft.com/office/drawing/2014/main" id="{B2BC80BB-883E-7056-7609-0CB666B87A48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타원 202">
              <a:extLst>
                <a:ext uri="{FF2B5EF4-FFF2-40B4-BE49-F238E27FC236}">
                  <a16:creationId xmlns:a16="http://schemas.microsoft.com/office/drawing/2014/main" id="{CDCB535E-5114-1F21-FEFC-898D37363FAC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타원 203">
              <a:extLst>
                <a:ext uri="{FF2B5EF4-FFF2-40B4-BE49-F238E27FC236}">
                  <a16:creationId xmlns:a16="http://schemas.microsoft.com/office/drawing/2014/main" id="{D84A4A3A-C4E8-ED4C-45E3-6154157C446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타원 204">
              <a:extLst>
                <a:ext uri="{FF2B5EF4-FFF2-40B4-BE49-F238E27FC236}">
                  <a16:creationId xmlns:a16="http://schemas.microsoft.com/office/drawing/2014/main" id="{0D93F7D7-506A-BFB6-4B30-1FD1EBEF486D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타원 205">
              <a:extLst>
                <a:ext uri="{FF2B5EF4-FFF2-40B4-BE49-F238E27FC236}">
                  <a16:creationId xmlns:a16="http://schemas.microsoft.com/office/drawing/2014/main" id="{F6B2FACA-ECB9-087F-DB81-1064362CA172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타원 206">
              <a:extLst>
                <a:ext uri="{FF2B5EF4-FFF2-40B4-BE49-F238E27FC236}">
                  <a16:creationId xmlns:a16="http://schemas.microsoft.com/office/drawing/2014/main" id="{3CCC95C2-6D31-CA97-D94E-5A7B09AD7DED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타원 207">
              <a:extLst>
                <a:ext uri="{FF2B5EF4-FFF2-40B4-BE49-F238E27FC236}">
                  <a16:creationId xmlns:a16="http://schemas.microsoft.com/office/drawing/2014/main" id="{FB30D9C7-32F4-C635-C93E-CD9E2FD048D3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타원 208">
              <a:extLst>
                <a:ext uri="{FF2B5EF4-FFF2-40B4-BE49-F238E27FC236}">
                  <a16:creationId xmlns:a16="http://schemas.microsoft.com/office/drawing/2014/main" id="{63F42EFB-5FA0-5B2F-1756-9C870BE2D6BF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타원 209">
              <a:extLst>
                <a:ext uri="{FF2B5EF4-FFF2-40B4-BE49-F238E27FC236}">
                  <a16:creationId xmlns:a16="http://schemas.microsoft.com/office/drawing/2014/main" id="{A766539A-B3AE-9EA4-19F7-6BD0A4BDD37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11" name="직선 연결선 210">
              <a:extLst>
                <a:ext uri="{FF2B5EF4-FFF2-40B4-BE49-F238E27FC236}">
                  <a16:creationId xmlns:a16="http://schemas.microsoft.com/office/drawing/2014/main" id="{8E68287D-B7C5-09AC-F82C-2FCC620D433E}"/>
                </a:ext>
              </a:extLst>
            </p:cNvPr>
            <p:cNvCxnSpPr>
              <a:cxnSpLocks/>
              <a:stCxn id="215" idx="6"/>
              <a:endCxn id="215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2" name="직선 연결선 211">
              <a:extLst>
                <a:ext uri="{FF2B5EF4-FFF2-40B4-BE49-F238E27FC236}">
                  <a16:creationId xmlns:a16="http://schemas.microsoft.com/office/drawing/2014/main" id="{367E6C21-83D8-366A-327C-38F7E60DA8A0}"/>
                </a:ext>
              </a:extLst>
            </p:cNvPr>
            <p:cNvCxnSpPr>
              <a:cxnSpLocks/>
              <a:stCxn id="215" idx="7"/>
              <a:endCxn id="215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3" name="직선 연결선 212">
              <a:extLst>
                <a:ext uri="{FF2B5EF4-FFF2-40B4-BE49-F238E27FC236}">
                  <a16:creationId xmlns:a16="http://schemas.microsoft.com/office/drawing/2014/main" id="{538BF100-C97F-6FF9-B48F-893873A595D7}"/>
                </a:ext>
              </a:extLst>
            </p:cNvPr>
            <p:cNvCxnSpPr>
              <a:cxnSpLocks/>
              <a:stCxn id="215" idx="5"/>
              <a:endCxn id="215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4" name="직선 연결선 213">
              <a:extLst>
                <a:ext uri="{FF2B5EF4-FFF2-40B4-BE49-F238E27FC236}">
                  <a16:creationId xmlns:a16="http://schemas.microsoft.com/office/drawing/2014/main" id="{427F38A0-EBCE-6AA4-A79E-5B93C72AD021}"/>
                </a:ext>
              </a:extLst>
            </p:cNvPr>
            <p:cNvCxnSpPr>
              <a:cxnSpLocks/>
              <a:stCxn id="215" idx="0"/>
              <a:endCxn id="215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15" name="타원 214">
              <a:extLst>
                <a:ext uri="{FF2B5EF4-FFF2-40B4-BE49-F238E27FC236}">
                  <a16:creationId xmlns:a16="http://schemas.microsoft.com/office/drawing/2014/main" id="{A2B7D184-71A7-C988-3D8B-239AADB89468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6" name="타원 215">
              <a:extLst>
                <a:ext uri="{FF2B5EF4-FFF2-40B4-BE49-F238E27FC236}">
                  <a16:creationId xmlns:a16="http://schemas.microsoft.com/office/drawing/2014/main" id="{FE539381-2790-26CF-C6FF-282E249B823A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타원 216">
              <a:extLst>
                <a:ext uri="{FF2B5EF4-FFF2-40B4-BE49-F238E27FC236}">
                  <a16:creationId xmlns:a16="http://schemas.microsoft.com/office/drawing/2014/main" id="{233C6AEA-41EE-5197-2B46-F50F059EB0E9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타원 217">
              <a:extLst>
                <a:ext uri="{FF2B5EF4-FFF2-40B4-BE49-F238E27FC236}">
                  <a16:creationId xmlns:a16="http://schemas.microsoft.com/office/drawing/2014/main" id="{C81877F9-7B70-7F6B-AD5E-2D4F452975EE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타원 218">
              <a:extLst>
                <a:ext uri="{FF2B5EF4-FFF2-40B4-BE49-F238E27FC236}">
                  <a16:creationId xmlns:a16="http://schemas.microsoft.com/office/drawing/2014/main" id="{DBE839EC-91FC-5DEF-CE85-4A48EDD5E239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타원 219">
              <a:extLst>
                <a:ext uri="{FF2B5EF4-FFF2-40B4-BE49-F238E27FC236}">
                  <a16:creationId xmlns:a16="http://schemas.microsoft.com/office/drawing/2014/main" id="{EB92CC9C-4892-9441-0154-1DB8345EED5D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타원 220">
              <a:extLst>
                <a:ext uri="{FF2B5EF4-FFF2-40B4-BE49-F238E27FC236}">
                  <a16:creationId xmlns:a16="http://schemas.microsoft.com/office/drawing/2014/main" id="{BFBF6846-5183-9F5A-176F-E76767CAB26A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타원 221">
              <a:extLst>
                <a:ext uri="{FF2B5EF4-FFF2-40B4-BE49-F238E27FC236}">
                  <a16:creationId xmlns:a16="http://schemas.microsoft.com/office/drawing/2014/main" id="{06702FC5-B225-C268-1C4C-47240ADA9941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타원 222">
              <a:extLst>
                <a:ext uri="{FF2B5EF4-FFF2-40B4-BE49-F238E27FC236}">
                  <a16:creationId xmlns:a16="http://schemas.microsoft.com/office/drawing/2014/main" id="{8E4AAD96-7371-8ACD-3549-F32B75F9C5E3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E075000-3EFE-180E-6F6D-AC8F90A894A3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</a:t>
            </a:r>
            <a:r>
              <a:rPr lang="ko-KR" altLang="en-US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대한시과학회 〮 </a:t>
            </a:r>
            <a:r>
              <a:rPr lang="ko-KR" altLang="en-US" sz="54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한국안광학회</a:t>
            </a:r>
            <a:r>
              <a:rPr lang="ko-KR" altLang="en-US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공동학술대회</a:t>
            </a: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DBA59BDC-308F-CB80-E31C-E49CA10A6702}"/>
              </a:ext>
            </a:extLst>
          </p:cNvPr>
          <p:cNvSpPr/>
          <p:nvPr/>
        </p:nvSpPr>
        <p:spPr>
          <a:xfrm>
            <a:off x="18064555" y="797745"/>
            <a:ext cx="324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9C5CB825-BF60-3F5F-93E5-54BCAA96A674}"/>
              </a:ext>
            </a:extLst>
          </p:cNvPr>
          <p:cNvGrpSpPr/>
          <p:nvPr/>
        </p:nvGrpSpPr>
        <p:grpSpPr>
          <a:xfrm>
            <a:off x="714374" y="6962499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96BA12AB-5D73-9BE0-4ADB-3CCE66A4DE85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D1C4FFB6-E818-8868-AC9A-9E7A23A2D8DB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0526B7EE-6A6A-E9E6-610A-EA3B75BFEA34}"/>
              </a:ext>
            </a:extLst>
          </p:cNvPr>
          <p:cNvGrpSpPr/>
          <p:nvPr/>
        </p:nvGrpSpPr>
        <p:grpSpPr>
          <a:xfrm>
            <a:off x="714374" y="1275094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5A7382BC-5604-3603-9F88-A2C66802106F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581F7AB-FC74-5D9C-38EF-AEF57334E267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24E3FC24-F640-BEAC-3828-7D0E32DA6D86}"/>
              </a:ext>
            </a:extLst>
          </p:cNvPr>
          <p:cNvGrpSpPr/>
          <p:nvPr/>
        </p:nvGrpSpPr>
        <p:grpSpPr>
          <a:xfrm>
            <a:off x="714374" y="1129483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D3A4E32F-C50F-445B-4D51-8D0364D49868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A8D8DF4F-CAA0-D4A3-4AAA-9AA0A63EC634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6C800922-64CA-6F3B-5D28-D0E05D8372B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5065ACFB-22F2-4A0F-22A9-3FE2E492A0CC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연구방법</a:t>
              </a: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C29FAAA-2D18-1C5F-5719-2D06A5134F8D}"/>
              </a:ext>
            </a:extLst>
          </p:cNvPr>
          <p:cNvGrpSpPr/>
          <p:nvPr/>
        </p:nvGrpSpPr>
        <p:grpSpPr>
          <a:xfrm>
            <a:off x="714374" y="21366984"/>
            <a:ext cx="9512400" cy="9252000"/>
            <a:chOff x="714374" y="7553643"/>
            <a:chExt cx="9512400" cy="4069330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04D1C541-5F6A-F80D-0EFE-25EBBC2A16AB}"/>
                </a:ext>
              </a:extLst>
            </p:cNvPr>
            <p:cNvSpPr/>
            <p:nvPr/>
          </p:nvSpPr>
          <p:spPr>
            <a:xfrm>
              <a:off x="866774" y="763537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ADFC3FE-DC9D-0766-BD8D-61F75E48DF7A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BA605D8E-BDD9-E9FD-6691-8EC0CA3612AC}"/>
              </a:ext>
            </a:extLst>
          </p:cNvPr>
          <p:cNvGrpSpPr/>
          <p:nvPr/>
        </p:nvGrpSpPr>
        <p:grpSpPr>
          <a:xfrm>
            <a:off x="714374" y="19931274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435B695D-57D6-B92C-7B6F-9E70273F354D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D5616577-B0E7-8C4D-1939-21ACD66C7B71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4A8D33-1B3F-30DA-38FD-5A2AE55192AD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6EB625E-1EA0-7217-AFB6-96FED758B281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연구결과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E68918F6-DA6C-C0F7-572C-07B5BB00D535}"/>
              </a:ext>
            </a:extLst>
          </p:cNvPr>
          <p:cNvGrpSpPr/>
          <p:nvPr/>
        </p:nvGrpSpPr>
        <p:grpSpPr>
          <a:xfrm>
            <a:off x="11498768" y="5529472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3CB2D559-59BB-D2E7-5134-C2520789B3FF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B1F96825-8342-562F-AEB5-670EDB7511F6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8359C680-CDCA-D271-E03F-AF31AE591436}"/>
              </a:ext>
            </a:extLst>
          </p:cNvPr>
          <p:cNvGrpSpPr/>
          <p:nvPr/>
        </p:nvGrpSpPr>
        <p:grpSpPr>
          <a:xfrm>
            <a:off x="11498768" y="1275094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E039991D-0A1B-1592-7008-250FFA5A160B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9DC565C5-6D28-624F-0E2B-1939F2BF343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F3739829-7FB0-B813-CB23-D3652FF140F7}"/>
              </a:ext>
            </a:extLst>
          </p:cNvPr>
          <p:cNvGrpSpPr/>
          <p:nvPr/>
        </p:nvGrpSpPr>
        <p:grpSpPr>
          <a:xfrm>
            <a:off x="11499368" y="21366985"/>
            <a:ext cx="9511200" cy="4500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3D8E63BF-0F63-35FA-6EE5-D355D371B33B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581A7164-5960-8AD1-E22B-735209E8F312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CEB10957-8005-D799-1DB3-EAF80F221E58}"/>
              </a:ext>
            </a:extLst>
          </p:cNvPr>
          <p:cNvGrpSpPr/>
          <p:nvPr/>
        </p:nvGrpSpPr>
        <p:grpSpPr>
          <a:xfrm>
            <a:off x="11498768" y="27415027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E5A8B6BE-7F0E-772E-B714-E5317A0C8734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8AF1DA3-7348-293D-05E8-8C7BC6815BF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[1]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en-US" altLang="ko-KR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[2]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en-US" altLang="ko-KR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[3] </a:t>
              </a:r>
              <a:r>
                <a:rPr lang="ko-KR" altLang="en-US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내용을 </a:t>
              </a:r>
              <a:r>
                <a:rPr lang="ko-KR" altLang="en-US" sz="3000" dirty="0" err="1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입력하시오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12DF88E-2E86-A4E8-204D-C94DFD73ED7B}"/>
              </a:ext>
            </a:extLst>
          </p:cNvPr>
          <p:cNvGrpSpPr/>
          <p:nvPr/>
        </p:nvGrpSpPr>
        <p:grpSpPr>
          <a:xfrm>
            <a:off x="11498768" y="1129483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085E8DB9-6CD8-4E72-58D2-3517E7AB2C33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420E5BC5-6324-89F1-EEF8-DA6184B916D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B820A94F-8849-F6A9-6CC5-68894D260E7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A22D4F85-09CA-BFEC-3FAF-0CEFBF8C06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고찰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3F65B20-1EA3-F4E0-4253-257BD01A9859}"/>
              </a:ext>
            </a:extLst>
          </p:cNvPr>
          <p:cNvGrpSpPr/>
          <p:nvPr/>
        </p:nvGrpSpPr>
        <p:grpSpPr>
          <a:xfrm>
            <a:off x="11498768" y="19931274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6E92DA38-6A90-FA87-CF70-FF8FB5F3B470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962166C5-6C91-89E0-FD96-8512D0C90576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1C1E4958-36F4-FD6B-EBCD-4D6DF4BD0A2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28E2F5CB-3829-5C31-5951-8DC62CCBCD06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결론</a:t>
              </a: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C923A61-673F-54FC-655A-6D3861766AC6}"/>
              </a:ext>
            </a:extLst>
          </p:cNvPr>
          <p:cNvGrpSpPr/>
          <p:nvPr/>
        </p:nvGrpSpPr>
        <p:grpSpPr>
          <a:xfrm>
            <a:off x="11498768" y="25976497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E1123A22-A7ED-8185-2A09-E522E6C94611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A6670042-D84C-B9F1-BB07-02888E5CD277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22887B40-1BCE-DB5C-CDF9-05B7D366E4E2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8304B677-E6F3-9A46-929C-A33EA308B4D4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참고문헌</a:t>
              </a: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D7CC4F57-3153-1777-C62B-566B3C7F892A}"/>
              </a:ext>
            </a:extLst>
          </p:cNvPr>
          <p:cNvGrpSpPr/>
          <p:nvPr/>
        </p:nvGrpSpPr>
        <p:grpSpPr>
          <a:xfrm>
            <a:off x="16123568" y="2594200"/>
            <a:ext cx="2340000" cy="2268000"/>
            <a:chOff x="4577016" y="2000017"/>
            <a:chExt cx="3064146" cy="2970001"/>
          </a:xfrm>
          <a:noFill/>
        </p:grpSpPr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F3DEA011-B6C4-FC02-419A-F70507E3FFCC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F0003AE4-3808-B598-230C-5A81CB41D888}"/>
                </a:ext>
              </a:extLst>
            </p:cNvPr>
            <p:cNvCxnSpPr>
              <a:cxnSpLocks/>
              <a:stCxn id="36" idx="4"/>
              <a:endCxn id="12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F1C3582E-F7BC-CA70-F795-B5DCD2C5425B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6BFC9199-D420-E0CA-CDB7-B110B81D20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6D95A784-15C0-CEAC-E760-D5C8191C19CD}"/>
                </a:ext>
              </a:extLst>
            </p:cNvPr>
            <p:cNvCxnSpPr>
              <a:cxnSpLocks/>
              <a:stCxn id="36" idx="5"/>
              <a:endCxn id="3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41AE0280-FEE3-9097-4310-80504136DB89}"/>
                </a:ext>
              </a:extLst>
            </p:cNvPr>
            <p:cNvCxnSpPr>
              <a:cxnSpLocks/>
              <a:stCxn id="36" idx="7"/>
              <a:endCxn id="3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4EC0FFCD-43DC-26F9-146F-DA7CA1539DE1}"/>
                </a:ext>
              </a:extLst>
            </p:cNvPr>
            <p:cNvCxnSpPr>
              <a:cxnSpLocks/>
              <a:stCxn id="36" idx="1"/>
              <a:endCxn id="12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624406EE-2437-9642-322D-E1E57E45856E}"/>
                </a:ext>
              </a:extLst>
            </p:cNvPr>
            <p:cNvCxnSpPr>
              <a:cxnSpLocks/>
              <a:stCxn id="36" idx="2"/>
              <a:endCxn id="12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50D39B6E-09F9-8CDA-F9E4-A2963CD36D8F}"/>
                </a:ext>
              </a:extLst>
            </p:cNvPr>
            <p:cNvCxnSpPr>
              <a:cxnSpLocks/>
              <a:stCxn id="36" idx="6"/>
              <a:endCxn id="12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3" name="직선 연결선 92">
              <a:extLst>
                <a:ext uri="{FF2B5EF4-FFF2-40B4-BE49-F238E27FC236}">
                  <a16:creationId xmlns:a16="http://schemas.microsoft.com/office/drawing/2014/main" id="{4B1596FA-3001-F76F-4139-2A9624C1F7D8}"/>
                </a:ext>
              </a:extLst>
            </p:cNvPr>
            <p:cNvCxnSpPr>
              <a:cxnSpLocks/>
              <a:stCxn id="36" idx="7"/>
              <a:endCxn id="12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4" name="직선 연결선 93">
              <a:extLst>
                <a:ext uri="{FF2B5EF4-FFF2-40B4-BE49-F238E27FC236}">
                  <a16:creationId xmlns:a16="http://schemas.microsoft.com/office/drawing/2014/main" id="{4212CC12-C204-DA0A-D6BB-76FE1A6F7512}"/>
                </a:ext>
              </a:extLst>
            </p:cNvPr>
            <p:cNvCxnSpPr>
              <a:cxnSpLocks/>
              <a:stCxn id="36" idx="3"/>
              <a:endCxn id="12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5" name="직선 연결선 94">
              <a:extLst>
                <a:ext uri="{FF2B5EF4-FFF2-40B4-BE49-F238E27FC236}">
                  <a16:creationId xmlns:a16="http://schemas.microsoft.com/office/drawing/2014/main" id="{A8A29B62-4A87-3982-AA49-60CAB4D7C133}"/>
                </a:ext>
              </a:extLst>
            </p:cNvPr>
            <p:cNvCxnSpPr>
              <a:cxnSpLocks/>
              <a:stCxn id="36" idx="5"/>
              <a:endCxn id="12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3FF716E-7348-3105-2A8C-1F1439E336E7}"/>
                </a:ext>
              </a:extLst>
            </p:cNvPr>
            <p:cNvCxnSpPr>
              <a:cxnSpLocks/>
              <a:stCxn id="36" idx="2"/>
              <a:endCxn id="131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F7697FB6-50B2-680B-BC4D-02F3AAB5CBB6}"/>
                </a:ext>
              </a:extLst>
            </p:cNvPr>
            <p:cNvCxnSpPr>
              <a:cxnSpLocks/>
              <a:stCxn id="36" idx="3"/>
              <a:endCxn id="131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99935BAA-A9F2-5002-0642-2E7A1D345BC5}"/>
                </a:ext>
              </a:extLst>
            </p:cNvPr>
            <p:cNvCxnSpPr>
              <a:cxnSpLocks/>
              <a:stCxn id="36" idx="5"/>
              <a:endCxn id="131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FF40FF12-28CC-DA80-2FD5-66C6D9E8C134}"/>
                </a:ext>
              </a:extLst>
            </p:cNvPr>
            <p:cNvCxnSpPr>
              <a:cxnSpLocks/>
              <a:stCxn id="12" idx="6"/>
              <a:endCxn id="131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0" name="직선 연결선 99">
              <a:extLst>
                <a:ext uri="{FF2B5EF4-FFF2-40B4-BE49-F238E27FC236}">
                  <a16:creationId xmlns:a16="http://schemas.microsoft.com/office/drawing/2014/main" id="{48B4D19C-2A92-178F-C0C6-1212E5CEE29B}"/>
                </a:ext>
              </a:extLst>
            </p:cNvPr>
            <p:cNvCxnSpPr>
              <a:cxnSpLocks/>
              <a:stCxn id="36" idx="1"/>
              <a:endCxn id="131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1" name="직선 연결선 100">
              <a:extLst>
                <a:ext uri="{FF2B5EF4-FFF2-40B4-BE49-F238E27FC236}">
                  <a16:creationId xmlns:a16="http://schemas.microsoft.com/office/drawing/2014/main" id="{F15FF3FE-EED7-3749-6465-482D04E42407}"/>
                </a:ext>
              </a:extLst>
            </p:cNvPr>
            <p:cNvCxnSpPr>
              <a:cxnSpLocks/>
              <a:stCxn id="36" idx="7"/>
              <a:endCxn id="131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2" name="직선 연결선 101">
              <a:extLst>
                <a:ext uri="{FF2B5EF4-FFF2-40B4-BE49-F238E27FC236}">
                  <a16:creationId xmlns:a16="http://schemas.microsoft.com/office/drawing/2014/main" id="{DC8B775B-0BC4-5381-A38A-8E820736C12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2C6EF052-F82F-C656-61CF-250F3C01DFE0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64CDF5B3-6486-1CB0-8CC3-616C925BD024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F7F322F4-FED2-17E7-F206-6527E4A4A1E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3BECB2FA-F46B-05D3-347E-4F636D4056D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E99A48B5-4286-7C81-B2F7-5369DA4F666B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03D8C280-5AB6-7358-B084-0B645D164519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D7FF6181-557A-DED4-4177-63C53EDFB6BA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EA4BD30D-8B7D-A354-725F-2D43D3A3CCD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2828A9C5-8569-6FEB-2E46-B778E1DE92D6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0501B1D0-05A3-7499-B010-9FC8E647114C}"/>
                </a:ext>
              </a:extLst>
            </p:cNvPr>
            <p:cNvCxnSpPr>
              <a:cxnSpLocks/>
              <a:stCxn id="131" idx="6"/>
              <a:endCxn id="131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EEE58BF8-912D-B5F0-851A-B6D43062C79B}"/>
                </a:ext>
              </a:extLst>
            </p:cNvPr>
            <p:cNvCxnSpPr>
              <a:cxnSpLocks/>
              <a:stCxn id="131" idx="7"/>
              <a:endCxn id="131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9" name="직선 연결선 128">
              <a:extLst>
                <a:ext uri="{FF2B5EF4-FFF2-40B4-BE49-F238E27FC236}">
                  <a16:creationId xmlns:a16="http://schemas.microsoft.com/office/drawing/2014/main" id="{2FF907A2-9C08-EFFD-E65A-36768C2EDECA}"/>
                </a:ext>
              </a:extLst>
            </p:cNvPr>
            <p:cNvCxnSpPr>
              <a:cxnSpLocks/>
              <a:stCxn id="131" idx="5"/>
              <a:endCxn id="131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30" name="직선 연결선 129">
              <a:extLst>
                <a:ext uri="{FF2B5EF4-FFF2-40B4-BE49-F238E27FC236}">
                  <a16:creationId xmlns:a16="http://schemas.microsoft.com/office/drawing/2014/main" id="{FC78F0CB-27EB-7048-47EA-4DECC0EB2359}"/>
                </a:ext>
              </a:extLst>
            </p:cNvPr>
            <p:cNvCxnSpPr>
              <a:cxnSpLocks/>
              <a:stCxn id="131" idx="0"/>
              <a:endCxn id="131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31" name="타원 130">
              <a:extLst>
                <a:ext uri="{FF2B5EF4-FFF2-40B4-BE49-F238E27FC236}">
                  <a16:creationId xmlns:a16="http://schemas.microsoft.com/office/drawing/2014/main" id="{68FA1E15-68E7-4F75-3FFF-0EC768BB6A22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2" name="타원 131">
              <a:extLst>
                <a:ext uri="{FF2B5EF4-FFF2-40B4-BE49-F238E27FC236}">
                  <a16:creationId xmlns:a16="http://schemas.microsoft.com/office/drawing/2014/main" id="{FDD77AA0-348E-81A9-CAAB-EFBBE13FB20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>
              <a:extLst>
                <a:ext uri="{FF2B5EF4-FFF2-40B4-BE49-F238E27FC236}">
                  <a16:creationId xmlns:a16="http://schemas.microsoft.com/office/drawing/2014/main" id="{B8960991-8C45-D56A-A8BB-60DACC5246BE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타원 133">
              <a:extLst>
                <a:ext uri="{FF2B5EF4-FFF2-40B4-BE49-F238E27FC236}">
                  <a16:creationId xmlns:a16="http://schemas.microsoft.com/office/drawing/2014/main" id="{5C07D8B9-14A3-D05F-DE9B-185D59B923F4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타원 134">
              <a:extLst>
                <a:ext uri="{FF2B5EF4-FFF2-40B4-BE49-F238E27FC236}">
                  <a16:creationId xmlns:a16="http://schemas.microsoft.com/office/drawing/2014/main" id="{DB75051F-EAFE-8BBD-9B31-722A9B01C0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타원 135">
              <a:extLst>
                <a:ext uri="{FF2B5EF4-FFF2-40B4-BE49-F238E27FC236}">
                  <a16:creationId xmlns:a16="http://schemas.microsoft.com/office/drawing/2014/main" id="{DB77FD3B-FE30-B43F-D412-BE23A8D3818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타원 136">
              <a:extLst>
                <a:ext uri="{FF2B5EF4-FFF2-40B4-BE49-F238E27FC236}">
                  <a16:creationId xmlns:a16="http://schemas.microsoft.com/office/drawing/2014/main" id="{3B5312B8-F9CD-4DA1-58FD-4C9C6ECE4D6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타원 137">
              <a:extLst>
                <a:ext uri="{FF2B5EF4-FFF2-40B4-BE49-F238E27FC236}">
                  <a16:creationId xmlns:a16="http://schemas.microsoft.com/office/drawing/2014/main" id="{99A8F96C-8EB6-7A04-352F-F38633680820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타원 138">
              <a:extLst>
                <a:ext uri="{FF2B5EF4-FFF2-40B4-BE49-F238E27FC236}">
                  <a16:creationId xmlns:a16="http://schemas.microsoft.com/office/drawing/2014/main" id="{2BC47DA5-F136-2E62-FF7C-0728C62B588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6F8E6E-04C1-878A-3315-BB718A45BCA8}"/>
              </a:ext>
            </a:extLst>
          </p:cNvPr>
          <p:cNvGrpSpPr/>
          <p:nvPr/>
        </p:nvGrpSpPr>
        <p:grpSpPr>
          <a:xfrm>
            <a:off x="1799762" y="360000"/>
            <a:ext cx="18000000" cy="4320000"/>
            <a:chOff x="6245171" y="679910"/>
            <a:chExt cx="10080000" cy="4475490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1639268D-2B21-ECC2-1DC1-44C9C76125FB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800" dirty="0">
                  <a:solidFill>
                    <a:schemeClr val="bg1"/>
                  </a:solidFill>
                </a:rPr>
                <a:t>『</a:t>
              </a:r>
              <a:r>
                <a:rPr lang="ko-KR" altLang="en-US" sz="4800" dirty="0">
                  <a:solidFill>
                    <a:schemeClr val="bg1"/>
                  </a:solidFill>
                </a:rPr>
                <a:t>저자명</a:t>
              </a:r>
              <a:r>
                <a:rPr lang="en-US" altLang="ko-KR" sz="4800" dirty="0">
                  <a:solidFill>
                    <a:schemeClr val="bg1"/>
                  </a:solidFill>
                </a:rPr>
                <a:t>(48</a:t>
              </a:r>
              <a:r>
                <a:rPr lang="ko-KR" altLang="en-US" sz="4800" dirty="0">
                  <a:solidFill>
                    <a:schemeClr val="bg1"/>
                  </a:solidFill>
                </a:rPr>
                <a:t>사이즈</a:t>
              </a:r>
              <a:r>
                <a:rPr lang="en-US" altLang="ko-KR" sz="4800" dirty="0">
                  <a:solidFill>
                    <a:schemeClr val="bg1"/>
                  </a:solidFill>
                </a:rPr>
                <a:t>,</a:t>
              </a:r>
              <a:r>
                <a:rPr lang="ko-KR" altLang="en-US" sz="4800" dirty="0">
                  <a:solidFill>
                    <a:schemeClr val="bg1"/>
                  </a:solidFill>
                </a:rPr>
                <a:t>한글</a:t>
              </a:r>
              <a:r>
                <a:rPr lang="en-US" altLang="ko-KR" sz="4800" dirty="0">
                  <a:solidFill>
                    <a:schemeClr val="bg1"/>
                  </a:solidFill>
                </a:rPr>
                <a:t>)』</a:t>
              </a:r>
            </a:p>
          </p:txBody>
        </p:sp>
        <p:sp>
          <p:nvSpPr>
            <p:cNvPr id="10" name="부제목 2">
              <a:extLst>
                <a:ext uri="{FF2B5EF4-FFF2-40B4-BE49-F238E27FC236}">
                  <a16:creationId xmlns:a16="http://schemas.microsoft.com/office/drawing/2014/main" id="{B591A071-5D74-0BB8-7F08-81F3B3543834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4435400"/>
              <a:ext cx="10080000" cy="720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『</a:t>
              </a:r>
              <a:r>
                <a:rPr lang="ko-KR" altLang="en-US" sz="4400" dirty="0" err="1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소속명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, </a:t>
              </a:r>
              <a:r>
                <a:rPr lang="ko-KR" altLang="en-US" sz="4400" dirty="0" err="1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학과명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(32</a:t>
              </a:r>
              <a:r>
                <a:rPr lang="ko-KR" altLang="en-US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사이즈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,</a:t>
              </a:r>
              <a:r>
                <a:rPr lang="ko-KR" altLang="en-US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한글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』</a:t>
              </a:r>
              <a:endParaRPr lang="en-US" altLang="ko-KR" sz="4400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27E89714-3915-C16F-9BA5-CDADFD7A199C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en-US" altLang="ko-KR" sz="6000" dirty="0">
                  <a:solidFill>
                    <a:schemeClr val="bg1"/>
                  </a:solidFill>
                </a:rPr>
                <a:t>『</a:t>
              </a:r>
              <a:r>
                <a:rPr lang="ko-KR" altLang="en-US" sz="6000" dirty="0">
                  <a:solidFill>
                    <a:schemeClr val="bg1"/>
                  </a:solidFill>
                </a:rPr>
                <a:t>제목</a:t>
              </a:r>
              <a:r>
                <a:rPr lang="en-US" altLang="ko-KR" sz="6000" dirty="0">
                  <a:solidFill>
                    <a:schemeClr val="bg1"/>
                  </a:solidFill>
                </a:rPr>
                <a:t>(60</a:t>
              </a:r>
              <a:r>
                <a:rPr lang="ko-KR" altLang="en-US" sz="6000" dirty="0">
                  <a:solidFill>
                    <a:schemeClr val="bg1"/>
                  </a:solidFill>
                </a:rPr>
                <a:t>사이즈</a:t>
              </a:r>
              <a:r>
                <a:rPr lang="en-US" altLang="ko-KR" sz="6000" dirty="0">
                  <a:solidFill>
                    <a:schemeClr val="bg1"/>
                  </a:solidFill>
                </a:rPr>
                <a:t>,</a:t>
              </a:r>
              <a:r>
                <a:rPr lang="ko-KR" altLang="en-US" sz="6000" dirty="0">
                  <a:solidFill>
                    <a:schemeClr val="bg1"/>
                  </a:solidFill>
                </a:rPr>
                <a:t>한글</a:t>
              </a:r>
              <a:r>
                <a:rPr lang="en-US" altLang="ko-KR" sz="6000" dirty="0">
                  <a:solidFill>
                    <a:schemeClr val="bg1"/>
                  </a:solidFill>
                </a:rPr>
                <a:t>)』</a:t>
              </a:r>
              <a:endParaRPr lang="ko-KR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8AA45DA-9FE5-511C-0841-4AD92F27F978}"/>
              </a:ext>
            </a:extLst>
          </p:cNvPr>
          <p:cNvGrpSpPr/>
          <p:nvPr/>
        </p:nvGrpSpPr>
        <p:grpSpPr>
          <a:xfrm>
            <a:off x="3159507" y="203196"/>
            <a:ext cx="2340000" cy="2268000"/>
            <a:chOff x="4577016" y="2000017"/>
            <a:chExt cx="3064146" cy="2970001"/>
          </a:xfrm>
          <a:noFill/>
        </p:grpSpPr>
        <p:sp>
          <p:nvSpPr>
            <p:cNvPr id="141" name="타원 140">
              <a:extLst>
                <a:ext uri="{FF2B5EF4-FFF2-40B4-BE49-F238E27FC236}">
                  <a16:creationId xmlns:a16="http://schemas.microsoft.com/office/drawing/2014/main" id="{B785CB27-2FBE-404B-A7C2-1DCF78068F48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B9A1F969-BEF7-D47C-2D64-D8EB32E5F389}"/>
                </a:ext>
              </a:extLst>
            </p:cNvPr>
            <p:cNvCxnSpPr>
              <a:cxnSpLocks/>
              <a:stCxn id="143" idx="4"/>
              <a:endCxn id="141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43" name="타원 142">
              <a:extLst>
                <a:ext uri="{FF2B5EF4-FFF2-40B4-BE49-F238E27FC236}">
                  <a16:creationId xmlns:a16="http://schemas.microsoft.com/office/drawing/2014/main" id="{51EA3BA9-727A-47F1-454C-A41AB5C46904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4" name="직선 연결선 143">
              <a:extLst>
                <a:ext uri="{FF2B5EF4-FFF2-40B4-BE49-F238E27FC236}">
                  <a16:creationId xmlns:a16="http://schemas.microsoft.com/office/drawing/2014/main" id="{C5E3FC86-E53D-37E6-DB2A-CDAB4C516D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5" name="직선 연결선 144">
              <a:extLst>
                <a:ext uri="{FF2B5EF4-FFF2-40B4-BE49-F238E27FC236}">
                  <a16:creationId xmlns:a16="http://schemas.microsoft.com/office/drawing/2014/main" id="{CDEE769B-2897-4345-F134-325143A59DFA}"/>
                </a:ext>
              </a:extLst>
            </p:cNvPr>
            <p:cNvCxnSpPr>
              <a:cxnSpLocks/>
              <a:stCxn id="143" idx="5"/>
              <a:endCxn id="143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6" name="직선 연결선 145">
              <a:extLst>
                <a:ext uri="{FF2B5EF4-FFF2-40B4-BE49-F238E27FC236}">
                  <a16:creationId xmlns:a16="http://schemas.microsoft.com/office/drawing/2014/main" id="{B949295A-CA49-C5E1-5BED-39600560E959}"/>
                </a:ext>
              </a:extLst>
            </p:cNvPr>
            <p:cNvCxnSpPr>
              <a:cxnSpLocks/>
              <a:stCxn id="143" idx="7"/>
              <a:endCxn id="143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F8EEE89B-DBC4-7DA4-A7BF-F87E9C344307}"/>
                </a:ext>
              </a:extLst>
            </p:cNvPr>
            <p:cNvCxnSpPr>
              <a:cxnSpLocks/>
              <a:stCxn id="143" idx="1"/>
              <a:endCxn id="141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8" name="직선 연결선 147">
              <a:extLst>
                <a:ext uri="{FF2B5EF4-FFF2-40B4-BE49-F238E27FC236}">
                  <a16:creationId xmlns:a16="http://schemas.microsoft.com/office/drawing/2014/main" id="{3296D8EF-6D5B-4239-2AAD-5EDC9D6D3F8D}"/>
                </a:ext>
              </a:extLst>
            </p:cNvPr>
            <p:cNvCxnSpPr>
              <a:cxnSpLocks/>
              <a:stCxn id="143" idx="2"/>
              <a:endCxn id="141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9" name="직선 연결선 148">
              <a:extLst>
                <a:ext uri="{FF2B5EF4-FFF2-40B4-BE49-F238E27FC236}">
                  <a16:creationId xmlns:a16="http://schemas.microsoft.com/office/drawing/2014/main" id="{053499A9-6D31-972A-84F9-826C4F2A5AB7}"/>
                </a:ext>
              </a:extLst>
            </p:cNvPr>
            <p:cNvCxnSpPr>
              <a:cxnSpLocks/>
              <a:stCxn id="143" idx="6"/>
              <a:endCxn id="141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0" name="직선 연결선 149">
              <a:extLst>
                <a:ext uri="{FF2B5EF4-FFF2-40B4-BE49-F238E27FC236}">
                  <a16:creationId xmlns:a16="http://schemas.microsoft.com/office/drawing/2014/main" id="{01F10CEE-EC67-C179-097C-BAB79BD94B10}"/>
                </a:ext>
              </a:extLst>
            </p:cNvPr>
            <p:cNvCxnSpPr>
              <a:cxnSpLocks/>
              <a:stCxn id="143" idx="7"/>
              <a:endCxn id="141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1" name="직선 연결선 150">
              <a:extLst>
                <a:ext uri="{FF2B5EF4-FFF2-40B4-BE49-F238E27FC236}">
                  <a16:creationId xmlns:a16="http://schemas.microsoft.com/office/drawing/2014/main" id="{DCAE8287-63BD-C14E-6F5D-7DA4314DB198}"/>
                </a:ext>
              </a:extLst>
            </p:cNvPr>
            <p:cNvCxnSpPr>
              <a:cxnSpLocks/>
              <a:stCxn id="143" idx="3"/>
              <a:endCxn id="141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2" name="직선 연결선 151">
              <a:extLst>
                <a:ext uri="{FF2B5EF4-FFF2-40B4-BE49-F238E27FC236}">
                  <a16:creationId xmlns:a16="http://schemas.microsoft.com/office/drawing/2014/main" id="{DA6A3062-721C-3B25-3AD9-22525A43F6FF}"/>
                </a:ext>
              </a:extLst>
            </p:cNvPr>
            <p:cNvCxnSpPr>
              <a:cxnSpLocks/>
              <a:stCxn id="143" idx="5"/>
              <a:endCxn id="141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3" name="직선 연결선 152">
              <a:extLst>
                <a:ext uri="{FF2B5EF4-FFF2-40B4-BE49-F238E27FC236}">
                  <a16:creationId xmlns:a16="http://schemas.microsoft.com/office/drawing/2014/main" id="{24EE4AD0-2F07-CA22-F18D-3805875CFE84}"/>
                </a:ext>
              </a:extLst>
            </p:cNvPr>
            <p:cNvCxnSpPr>
              <a:cxnSpLocks/>
              <a:stCxn id="143" idx="2"/>
              <a:endCxn id="173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4" name="직선 연결선 153">
              <a:extLst>
                <a:ext uri="{FF2B5EF4-FFF2-40B4-BE49-F238E27FC236}">
                  <a16:creationId xmlns:a16="http://schemas.microsoft.com/office/drawing/2014/main" id="{AAE30CD7-792C-F351-9F2F-1908C4B08586}"/>
                </a:ext>
              </a:extLst>
            </p:cNvPr>
            <p:cNvCxnSpPr>
              <a:cxnSpLocks/>
              <a:stCxn id="143" idx="3"/>
              <a:endCxn id="173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5" name="직선 연결선 154">
              <a:extLst>
                <a:ext uri="{FF2B5EF4-FFF2-40B4-BE49-F238E27FC236}">
                  <a16:creationId xmlns:a16="http://schemas.microsoft.com/office/drawing/2014/main" id="{553CC48B-9166-58B6-D282-FFD32D64D0B0}"/>
                </a:ext>
              </a:extLst>
            </p:cNvPr>
            <p:cNvCxnSpPr>
              <a:cxnSpLocks/>
              <a:stCxn id="143" idx="5"/>
              <a:endCxn id="173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6" name="직선 연결선 155">
              <a:extLst>
                <a:ext uri="{FF2B5EF4-FFF2-40B4-BE49-F238E27FC236}">
                  <a16:creationId xmlns:a16="http://schemas.microsoft.com/office/drawing/2014/main" id="{FD704FFE-2CBB-D466-F051-E22B43840114}"/>
                </a:ext>
              </a:extLst>
            </p:cNvPr>
            <p:cNvCxnSpPr>
              <a:cxnSpLocks/>
              <a:stCxn id="141" idx="6"/>
              <a:endCxn id="173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7" name="직선 연결선 156">
              <a:extLst>
                <a:ext uri="{FF2B5EF4-FFF2-40B4-BE49-F238E27FC236}">
                  <a16:creationId xmlns:a16="http://schemas.microsoft.com/office/drawing/2014/main" id="{D346BC51-B55E-5630-D9AF-B73B626C32B7}"/>
                </a:ext>
              </a:extLst>
            </p:cNvPr>
            <p:cNvCxnSpPr>
              <a:cxnSpLocks/>
              <a:stCxn id="143" idx="1"/>
              <a:endCxn id="173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8" name="직선 연결선 157">
              <a:extLst>
                <a:ext uri="{FF2B5EF4-FFF2-40B4-BE49-F238E27FC236}">
                  <a16:creationId xmlns:a16="http://schemas.microsoft.com/office/drawing/2014/main" id="{3539E20D-84C6-DE00-92FA-F3D4C6766699}"/>
                </a:ext>
              </a:extLst>
            </p:cNvPr>
            <p:cNvCxnSpPr>
              <a:cxnSpLocks/>
              <a:stCxn id="143" idx="7"/>
              <a:endCxn id="173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9" name="직선 연결선 158">
              <a:extLst>
                <a:ext uri="{FF2B5EF4-FFF2-40B4-BE49-F238E27FC236}">
                  <a16:creationId xmlns:a16="http://schemas.microsoft.com/office/drawing/2014/main" id="{07C1775E-88B1-DE54-881F-8B126A9F923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0" name="타원 159">
              <a:extLst>
                <a:ext uri="{FF2B5EF4-FFF2-40B4-BE49-F238E27FC236}">
                  <a16:creationId xmlns:a16="http://schemas.microsoft.com/office/drawing/2014/main" id="{7AF87949-A951-E320-00FB-D1F93D1CA7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타원 160">
              <a:extLst>
                <a:ext uri="{FF2B5EF4-FFF2-40B4-BE49-F238E27FC236}">
                  <a16:creationId xmlns:a16="http://schemas.microsoft.com/office/drawing/2014/main" id="{7F4F4EF3-496A-A216-A82C-4ADE31ABFB90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타원 161">
              <a:extLst>
                <a:ext uri="{FF2B5EF4-FFF2-40B4-BE49-F238E27FC236}">
                  <a16:creationId xmlns:a16="http://schemas.microsoft.com/office/drawing/2014/main" id="{B392AD93-8EBF-5FEE-DEC6-B0A377FA173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타원 162">
              <a:extLst>
                <a:ext uri="{FF2B5EF4-FFF2-40B4-BE49-F238E27FC236}">
                  <a16:creationId xmlns:a16="http://schemas.microsoft.com/office/drawing/2014/main" id="{0E98C9A3-03C1-5161-8A93-2B02F9E5FF78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타원 163">
              <a:extLst>
                <a:ext uri="{FF2B5EF4-FFF2-40B4-BE49-F238E27FC236}">
                  <a16:creationId xmlns:a16="http://schemas.microsoft.com/office/drawing/2014/main" id="{E69EDDA8-E703-3C4A-A2E7-D59477427415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타원 164">
              <a:extLst>
                <a:ext uri="{FF2B5EF4-FFF2-40B4-BE49-F238E27FC236}">
                  <a16:creationId xmlns:a16="http://schemas.microsoft.com/office/drawing/2014/main" id="{8B544FEC-FD9E-5A5F-7CDA-EC5865D354B3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타원 165">
              <a:extLst>
                <a:ext uri="{FF2B5EF4-FFF2-40B4-BE49-F238E27FC236}">
                  <a16:creationId xmlns:a16="http://schemas.microsoft.com/office/drawing/2014/main" id="{E6AA992D-EE00-DE3F-7AB5-1143A0CD04AE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타원 166">
              <a:extLst>
                <a:ext uri="{FF2B5EF4-FFF2-40B4-BE49-F238E27FC236}">
                  <a16:creationId xmlns:a16="http://schemas.microsoft.com/office/drawing/2014/main" id="{9439FEAA-3C41-7F1C-229A-98C75EC94C0C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타원 167">
              <a:extLst>
                <a:ext uri="{FF2B5EF4-FFF2-40B4-BE49-F238E27FC236}">
                  <a16:creationId xmlns:a16="http://schemas.microsoft.com/office/drawing/2014/main" id="{89D96ACA-EE0A-25DC-0A49-E7293FE028F7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9" name="직선 연결선 168">
              <a:extLst>
                <a:ext uri="{FF2B5EF4-FFF2-40B4-BE49-F238E27FC236}">
                  <a16:creationId xmlns:a16="http://schemas.microsoft.com/office/drawing/2014/main" id="{855208CC-AC77-026F-A0C0-0DC37C89F25E}"/>
                </a:ext>
              </a:extLst>
            </p:cNvPr>
            <p:cNvCxnSpPr>
              <a:cxnSpLocks/>
              <a:stCxn id="173" idx="6"/>
              <a:endCxn id="173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0" name="직선 연결선 169">
              <a:extLst>
                <a:ext uri="{FF2B5EF4-FFF2-40B4-BE49-F238E27FC236}">
                  <a16:creationId xmlns:a16="http://schemas.microsoft.com/office/drawing/2014/main" id="{965A57D3-B9B9-0D3B-35D6-2B5C1B7FF189}"/>
                </a:ext>
              </a:extLst>
            </p:cNvPr>
            <p:cNvCxnSpPr>
              <a:cxnSpLocks/>
              <a:stCxn id="173" idx="7"/>
              <a:endCxn id="173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1" name="직선 연결선 170">
              <a:extLst>
                <a:ext uri="{FF2B5EF4-FFF2-40B4-BE49-F238E27FC236}">
                  <a16:creationId xmlns:a16="http://schemas.microsoft.com/office/drawing/2014/main" id="{8E107BAD-C53D-1105-D091-01E1033790FC}"/>
                </a:ext>
              </a:extLst>
            </p:cNvPr>
            <p:cNvCxnSpPr>
              <a:cxnSpLocks/>
              <a:stCxn id="173" idx="5"/>
              <a:endCxn id="173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2" name="직선 연결선 171">
              <a:extLst>
                <a:ext uri="{FF2B5EF4-FFF2-40B4-BE49-F238E27FC236}">
                  <a16:creationId xmlns:a16="http://schemas.microsoft.com/office/drawing/2014/main" id="{5C8B7405-30D9-365A-0FD8-B851B1C728CD}"/>
                </a:ext>
              </a:extLst>
            </p:cNvPr>
            <p:cNvCxnSpPr>
              <a:cxnSpLocks/>
              <a:stCxn id="173" idx="0"/>
              <a:endCxn id="173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73" name="타원 172">
              <a:extLst>
                <a:ext uri="{FF2B5EF4-FFF2-40B4-BE49-F238E27FC236}">
                  <a16:creationId xmlns:a16="http://schemas.microsoft.com/office/drawing/2014/main" id="{7B05E2D9-E4CE-C0A6-B8D3-4070F307A6EE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4" name="타원 173">
              <a:extLst>
                <a:ext uri="{FF2B5EF4-FFF2-40B4-BE49-F238E27FC236}">
                  <a16:creationId xmlns:a16="http://schemas.microsoft.com/office/drawing/2014/main" id="{9EC9560A-80E9-9263-F9CA-555E9C6C58A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타원 174">
              <a:extLst>
                <a:ext uri="{FF2B5EF4-FFF2-40B4-BE49-F238E27FC236}">
                  <a16:creationId xmlns:a16="http://schemas.microsoft.com/office/drawing/2014/main" id="{F2FFEC7D-CEEF-D557-6653-B6FDC7217EE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타원 175">
              <a:extLst>
                <a:ext uri="{FF2B5EF4-FFF2-40B4-BE49-F238E27FC236}">
                  <a16:creationId xmlns:a16="http://schemas.microsoft.com/office/drawing/2014/main" id="{CAF2B016-278B-B0B7-BCE6-F82A5FEE2DCC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타원 176">
              <a:extLst>
                <a:ext uri="{FF2B5EF4-FFF2-40B4-BE49-F238E27FC236}">
                  <a16:creationId xmlns:a16="http://schemas.microsoft.com/office/drawing/2014/main" id="{9E145234-3FE7-F2C3-2471-9D4E6A5DC495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타원 177">
              <a:extLst>
                <a:ext uri="{FF2B5EF4-FFF2-40B4-BE49-F238E27FC236}">
                  <a16:creationId xmlns:a16="http://schemas.microsoft.com/office/drawing/2014/main" id="{E20E2DCD-3552-E4FB-88D2-877971ED778F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타원 178">
              <a:extLst>
                <a:ext uri="{FF2B5EF4-FFF2-40B4-BE49-F238E27FC236}">
                  <a16:creationId xmlns:a16="http://schemas.microsoft.com/office/drawing/2014/main" id="{4EA366D1-E844-DF7E-C91E-12A3E8E00E03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타원 179">
              <a:extLst>
                <a:ext uri="{FF2B5EF4-FFF2-40B4-BE49-F238E27FC236}">
                  <a16:creationId xmlns:a16="http://schemas.microsoft.com/office/drawing/2014/main" id="{F79E4D29-87AA-4F98-2D56-941DAB7F459B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타원 180">
              <a:extLst>
                <a:ext uri="{FF2B5EF4-FFF2-40B4-BE49-F238E27FC236}">
                  <a16:creationId xmlns:a16="http://schemas.microsoft.com/office/drawing/2014/main" id="{31D7937C-0BD5-7AD0-935C-2F7BEAE96048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타원 5">
            <a:extLst>
              <a:ext uri="{FF2B5EF4-FFF2-40B4-BE49-F238E27FC236}">
                <a16:creationId xmlns:a16="http://schemas.microsoft.com/office/drawing/2014/main" id="{4CB66698-58E8-0807-7077-43E8FBCDFE79}"/>
              </a:ext>
            </a:extLst>
          </p:cNvPr>
          <p:cNvSpPr/>
          <p:nvPr/>
        </p:nvSpPr>
        <p:spPr>
          <a:xfrm>
            <a:off x="415640" y="797745"/>
            <a:ext cx="2880000" cy="28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ACFC31A3-92E0-7704-AB2C-D2AF0EBD1D99}"/>
              </a:ext>
            </a:extLst>
          </p:cNvPr>
          <p:cNvGrpSpPr/>
          <p:nvPr/>
        </p:nvGrpSpPr>
        <p:grpSpPr>
          <a:xfrm>
            <a:off x="714374" y="5531049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C3FCC93B-233F-B2DC-EA4C-14B680528B6E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676288D7-F962-FF45-34BC-60CBD3287810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0C595C4C-0D7E-8C8D-011B-E8E136AA7607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1" name="물결 250">
              <a:extLst>
                <a:ext uri="{FF2B5EF4-FFF2-40B4-BE49-F238E27FC236}">
                  <a16:creationId xmlns:a16="http://schemas.microsoft.com/office/drawing/2014/main" id="{852FADF2-58E6-C2D4-34A5-2445D4990455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ko-KR" altLang="en-US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연구목적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728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CD5F0A7-F905-48F5-2BA7-9B8E9ADDCC00}"/>
              </a:ext>
            </a:extLst>
          </p:cNvPr>
          <p:cNvSpPr/>
          <p:nvPr/>
        </p:nvSpPr>
        <p:spPr>
          <a:xfrm>
            <a:off x="0" y="0"/>
            <a:ext cx="21599525" cy="50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C048456B-2966-4AF8-B5D6-52FD3E8A075D}"/>
              </a:ext>
            </a:extLst>
          </p:cNvPr>
          <p:cNvGrpSpPr/>
          <p:nvPr/>
        </p:nvGrpSpPr>
        <p:grpSpPr>
          <a:xfrm>
            <a:off x="9629762" y="1386000"/>
            <a:ext cx="2340000" cy="2268000"/>
            <a:chOff x="4577016" y="2000017"/>
            <a:chExt cx="3064146" cy="2970001"/>
          </a:xfrm>
          <a:noFill/>
        </p:grpSpPr>
        <p:sp>
          <p:nvSpPr>
            <p:cNvPr id="183" name="타원 182">
              <a:extLst>
                <a:ext uri="{FF2B5EF4-FFF2-40B4-BE49-F238E27FC236}">
                  <a16:creationId xmlns:a16="http://schemas.microsoft.com/office/drawing/2014/main" id="{A9324A1F-2B94-CE8A-AFA6-9BCD53DEEFDF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4" name="직선 연결선 183">
              <a:extLst>
                <a:ext uri="{FF2B5EF4-FFF2-40B4-BE49-F238E27FC236}">
                  <a16:creationId xmlns:a16="http://schemas.microsoft.com/office/drawing/2014/main" id="{A5C99293-E856-A346-2D64-7478C7210D40}"/>
                </a:ext>
              </a:extLst>
            </p:cNvPr>
            <p:cNvCxnSpPr>
              <a:cxnSpLocks/>
              <a:stCxn id="185" idx="4"/>
              <a:endCxn id="183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85" name="타원 184">
              <a:extLst>
                <a:ext uri="{FF2B5EF4-FFF2-40B4-BE49-F238E27FC236}">
                  <a16:creationId xmlns:a16="http://schemas.microsoft.com/office/drawing/2014/main" id="{C3ED1E5D-74A4-2A28-18A1-47978004DAF7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86" name="직선 연결선 185">
              <a:extLst>
                <a:ext uri="{FF2B5EF4-FFF2-40B4-BE49-F238E27FC236}">
                  <a16:creationId xmlns:a16="http://schemas.microsoft.com/office/drawing/2014/main" id="{8E707434-AE1B-3A1F-11F4-F15F61AA3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7" name="직선 연결선 186">
              <a:extLst>
                <a:ext uri="{FF2B5EF4-FFF2-40B4-BE49-F238E27FC236}">
                  <a16:creationId xmlns:a16="http://schemas.microsoft.com/office/drawing/2014/main" id="{7CD8BE2A-B189-EB4D-2C93-CBBD3B43859D}"/>
                </a:ext>
              </a:extLst>
            </p:cNvPr>
            <p:cNvCxnSpPr>
              <a:cxnSpLocks/>
              <a:stCxn id="185" idx="5"/>
              <a:endCxn id="185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8" name="직선 연결선 187">
              <a:extLst>
                <a:ext uri="{FF2B5EF4-FFF2-40B4-BE49-F238E27FC236}">
                  <a16:creationId xmlns:a16="http://schemas.microsoft.com/office/drawing/2014/main" id="{64590766-3F10-35A9-8A05-2CAA91C4E73F}"/>
                </a:ext>
              </a:extLst>
            </p:cNvPr>
            <p:cNvCxnSpPr>
              <a:cxnSpLocks/>
              <a:stCxn id="185" idx="7"/>
              <a:endCxn id="185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89" name="직선 연결선 188">
              <a:extLst>
                <a:ext uri="{FF2B5EF4-FFF2-40B4-BE49-F238E27FC236}">
                  <a16:creationId xmlns:a16="http://schemas.microsoft.com/office/drawing/2014/main" id="{309FC542-A830-E319-CBD7-D35279CEAB3D}"/>
                </a:ext>
              </a:extLst>
            </p:cNvPr>
            <p:cNvCxnSpPr>
              <a:cxnSpLocks/>
              <a:stCxn id="185" idx="1"/>
              <a:endCxn id="183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0" name="직선 연결선 189">
              <a:extLst>
                <a:ext uri="{FF2B5EF4-FFF2-40B4-BE49-F238E27FC236}">
                  <a16:creationId xmlns:a16="http://schemas.microsoft.com/office/drawing/2014/main" id="{1292D974-E485-EAA8-168B-F28396169CF3}"/>
                </a:ext>
              </a:extLst>
            </p:cNvPr>
            <p:cNvCxnSpPr>
              <a:cxnSpLocks/>
              <a:stCxn id="185" idx="2"/>
              <a:endCxn id="183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1" name="직선 연결선 190">
              <a:extLst>
                <a:ext uri="{FF2B5EF4-FFF2-40B4-BE49-F238E27FC236}">
                  <a16:creationId xmlns:a16="http://schemas.microsoft.com/office/drawing/2014/main" id="{AD20C48E-DD23-02E8-58C2-E317CCB01C9A}"/>
                </a:ext>
              </a:extLst>
            </p:cNvPr>
            <p:cNvCxnSpPr>
              <a:cxnSpLocks/>
              <a:stCxn id="185" idx="6"/>
              <a:endCxn id="183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2" name="직선 연결선 191">
              <a:extLst>
                <a:ext uri="{FF2B5EF4-FFF2-40B4-BE49-F238E27FC236}">
                  <a16:creationId xmlns:a16="http://schemas.microsoft.com/office/drawing/2014/main" id="{7CD99CD3-57AB-62B2-477D-B64CFDE8B1D5}"/>
                </a:ext>
              </a:extLst>
            </p:cNvPr>
            <p:cNvCxnSpPr>
              <a:cxnSpLocks/>
              <a:stCxn id="185" idx="7"/>
              <a:endCxn id="183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3" name="직선 연결선 192">
              <a:extLst>
                <a:ext uri="{FF2B5EF4-FFF2-40B4-BE49-F238E27FC236}">
                  <a16:creationId xmlns:a16="http://schemas.microsoft.com/office/drawing/2014/main" id="{29D93AE9-A560-F64A-EC10-0D0D301246B5}"/>
                </a:ext>
              </a:extLst>
            </p:cNvPr>
            <p:cNvCxnSpPr>
              <a:cxnSpLocks/>
              <a:stCxn id="185" idx="3"/>
              <a:endCxn id="183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4" name="직선 연결선 193">
              <a:extLst>
                <a:ext uri="{FF2B5EF4-FFF2-40B4-BE49-F238E27FC236}">
                  <a16:creationId xmlns:a16="http://schemas.microsoft.com/office/drawing/2014/main" id="{D2956B86-26F5-7516-CB25-F1104CBDFE05}"/>
                </a:ext>
              </a:extLst>
            </p:cNvPr>
            <p:cNvCxnSpPr>
              <a:cxnSpLocks/>
              <a:stCxn id="185" idx="5"/>
              <a:endCxn id="183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5" name="직선 연결선 194">
              <a:extLst>
                <a:ext uri="{FF2B5EF4-FFF2-40B4-BE49-F238E27FC236}">
                  <a16:creationId xmlns:a16="http://schemas.microsoft.com/office/drawing/2014/main" id="{4B2D86B9-F2BF-BC82-E4C9-6A20A5268D6D}"/>
                </a:ext>
              </a:extLst>
            </p:cNvPr>
            <p:cNvCxnSpPr>
              <a:cxnSpLocks/>
              <a:stCxn id="185" idx="2"/>
              <a:endCxn id="215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6" name="직선 연결선 195">
              <a:extLst>
                <a:ext uri="{FF2B5EF4-FFF2-40B4-BE49-F238E27FC236}">
                  <a16:creationId xmlns:a16="http://schemas.microsoft.com/office/drawing/2014/main" id="{89EB198F-AE86-784F-F0EE-28EFDEBE9F5E}"/>
                </a:ext>
              </a:extLst>
            </p:cNvPr>
            <p:cNvCxnSpPr>
              <a:cxnSpLocks/>
              <a:stCxn id="185" idx="3"/>
              <a:endCxn id="215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7" name="직선 연결선 196">
              <a:extLst>
                <a:ext uri="{FF2B5EF4-FFF2-40B4-BE49-F238E27FC236}">
                  <a16:creationId xmlns:a16="http://schemas.microsoft.com/office/drawing/2014/main" id="{DA1182CB-2231-FAC9-8CE7-64862F2BEDBA}"/>
                </a:ext>
              </a:extLst>
            </p:cNvPr>
            <p:cNvCxnSpPr>
              <a:cxnSpLocks/>
              <a:stCxn id="185" idx="5"/>
              <a:endCxn id="215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8" name="직선 연결선 197">
              <a:extLst>
                <a:ext uri="{FF2B5EF4-FFF2-40B4-BE49-F238E27FC236}">
                  <a16:creationId xmlns:a16="http://schemas.microsoft.com/office/drawing/2014/main" id="{6ADC92C0-F28F-7B1E-BFCB-552464E6761B}"/>
                </a:ext>
              </a:extLst>
            </p:cNvPr>
            <p:cNvCxnSpPr>
              <a:cxnSpLocks/>
              <a:stCxn id="183" idx="6"/>
              <a:endCxn id="215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99" name="직선 연결선 198">
              <a:extLst>
                <a:ext uri="{FF2B5EF4-FFF2-40B4-BE49-F238E27FC236}">
                  <a16:creationId xmlns:a16="http://schemas.microsoft.com/office/drawing/2014/main" id="{0A40F222-BDA9-1DC7-A5B4-A81E7D78F72D}"/>
                </a:ext>
              </a:extLst>
            </p:cNvPr>
            <p:cNvCxnSpPr>
              <a:cxnSpLocks/>
              <a:stCxn id="185" idx="1"/>
              <a:endCxn id="215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0" name="직선 연결선 199">
              <a:extLst>
                <a:ext uri="{FF2B5EF4-FFF2-40B4-BE49-F238E27FC236}">
                  <a16:creationId xmlns:a16="http://schemas.microsoft.com/office/drawing/2014/main" id="{39240F80-E1B4-B3AC-56DB-FC80E3487854}"/>
                </a:ext>
              </a:extLst>
            </p:cNvPr>
            <p:cNvCxnSpPr>
              <a:cxnSpLocks/>
              <a:stCxn id="185" idx="7"/>
              <a:endCxn id="215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1" name="직선 연결선 200">
              <a:extLst>
                <a:ext uri="{FF2B5EF4-FFF2-40B4-BE49-F238E27FC236}">
                  <a16:creationId xmlns:a16="http://schemas.microsoft.com/office/drawing/2014/main" id="{AAE2A890-21F2-80C8-3FB8-4F7AAF355572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02" name="타원 201">
              <a:extLst>
                <a:ext uri="{FF2B5EF4-FFF2-40B4-BE49-F238E27FC236}">
                  <a16:creationId xmlns:a16="http://schemas.microsoft.com/office/drawing/2014/main" id="{B2BC80BB-883E-7056-7609-0CB666B87A48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타원 202">
              <a:extLst>
                <a:ext uri="{FF2B5EF4-FFF2-40B4-BE49-F238E27FC236}">
                  <a16:creationId xmlns:a16="http://schemas.microsoft.com/office/drawing/2014/main" id="{CDCB535E-5114-1F21-FEFC-898D37363FAC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타원 203">
              <a:extLst>
                <a:ext uri="{FF2B5EF4-FFF2-40B4-BE49-F238E27FC236}">
                  <a16:creationId xmlns:a16="http://schemas.microsoft.com/office/drawing/2014/main" id="{D84A4A3A-C4E8-ED4C-45E3-6154157C446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타원 204">
              <a:extLst>
                <a:ext uri="{FF2B5EF4-FFF2-40B4-BE49-F238E27FC236}">
                  <a16:creationId xmlns:a16="http://schemas.microsoft.com/office/drawing/2014/main" id="{0D93F7D7-506A-BFB6-4B30-1FD1EBEF486D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타원 205">
              <a:extLst>
                <a:ext uri="{FF2B5EF4-FFF2-40B4-BE49-F238E27FC236}">
                  <a16:creationId xmlns:a16="http://schemas.microsoft.com/office/drawing/2014/main" id="{F6B2FACA-ECB9-087F-DB81-1064362CA172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타원 206">
              <a:extLst>
                <a:ext uri="{FF2B5EF4-FFF2-40B4-BE49-F238E27FC236}">
                  <a16:creationId xmlns:a16="http://schemas.microsoft.com/office/drawing/2014/main" id="{3CCC95C2-6D31-CA97-D94E-5A7B09AD7DED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타원 207">
              <a:extLst>
                <a:ext uri="{FF2B5EF4-FFF2-40B4-BE49-F238E27FC236}">
                  <a16:creationId xmlns:a16="http://schemas.microsoft.com/office/drawing/2014/main" id="{FB30D9C7-32F4-C635-C93E-CD9E2FD048D3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타원 208">
              <a:extLst>
                <a:ext uri="{FF2B5EF4-FFF2-40B4-BE49-F238E27FC236}">
                  <a16:creationId xmlns:a16="http://schemas.microsoft.com/office/drawing/2014/main" id="{63F42EFB-5FA0-5B2F-1756-9C870BE2D6BF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타원 209">
              <a:extLst>
                <a:ext uri="{FF2B5EF4-FFF2-40B4-BE49-F238E27FC236}">
                  <a16:creationId xmlns:a16="http://schemas.microsoft.com/office/drawing/2014/main" id="{A766539A-B3AE-9EA4-19F7-6BD0A4BDD378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11" name="직선 연결선 210">
              <a:extLst>
                <a:ext uri="{FF2B5EF4-FFF2-40B4-BE49-F238E27FC236}">
                  <a16:creationId xmlns:a16="http://schemas.microsoft.com/office/drawing/2014/main" id="{8E68287D-B7C5-09AC-F82C-2FCC620D433E}"/>
                </a:ext>
              </a:extLst>
            </p:cNvPr>
            <p:cNvCxnSpPr>
              <a:cxnSpLocks/>
              <a:stCxn id="215" idx="6"/>
              <a:endCxn id="215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2" name="직선 연결선 211">
              <a:extLst>
                <a:ext uri="{FF2B5EF4-FFF2-40B4-BE49-F238E27FC236}">
                  <a16:creationId xmlns:a16="http://schemas.microsoft.com/office/drawing/2014/main" id="{367E6C21-83D8-366A-327C-38F7E60DA8A0}"/>
                </a:ext>
              </a:extLst>
            </p:cNvPr>
            <p:cNvCxnSpPr>
              <a:cxnSpLocks/>
              <a:stCxn id="215" idx="7"/>
              <a:endCxn id="215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3" name="직선 연결선 212">
              <a:extLst>
                <a:ext uri="{FF2B5EF4-FFF2-40B4-BE49-F238E27FC236}">
                  <a16:creationId xmlns:a16="http://schemas.microsoft.com/office/drawing/2014/main" id="{538BF100-C97F-6FF9-B48F-893873A595D7}"/>
                </a:ext>
              </a:extLst>
            </p:cNvPr>
            <p:cNvCxnSpPr>
              <a:cxnSpLocks/>
              <a:stCxn id="215" idx="5"/>
              <a:endCxn id="215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4" name="직선 연결선 213">
              <a:extLst>
                <a:ext uri="{FF2B5EF4-FFF2-40B4-BE49-F238E27FC236}">
                  <a16:creationId xmlns:a16="http://schemas.microsoft.com/office/drawing/2014/main" id="{427F38A0-EBCE-6AA4-A79E-5B93C72AD021}"/>
                </a:ext>
              </a:extLst>
            </p:cNvPr>
            <p:cNvCxnSpPr>
              <a:cxnSpLocks/>
              <a:stCxn id="215" idx="0"/>
              <a:endCxn id="215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15" name="타원 214">
              <a:extLst>
                <a:ext uri="{FF2B5EF4-FFF2-40B4-BE49-F238E27FC236}">
                  <a16:creationId xmlns:a16="http://schemas.microsoft.com/office/drawing/2014/main" id="{A2B7D184-71A7-C988-3D8B-239AADB89468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6" name="타원 215">
              <a:extLst>
                <a:ext uri="{FF2B5EF4-FFF2-40B4-BE49-F238E27FC236}">
                  <a16:creationId xmlns:a16="http://schemas.microsoft.com/office/drawing/2014/main" id="{FE539381-2790-26CF-C6FF-282E249B823A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타원 216">
              <a:extLst>
                <a:ext uri="{FF2B5EF4-FFF2-40B4-BE49-F238E27FC236}">
                  <a16:creationId xmlns:a16="http://schemas.microsoft.com/office/drawing/2014/main" id="{233C6AEA-41EE-5197-2B46-F50F059EB0E9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타원 217">
              <a:extLst>
                <a:ext uri="{FF2B5EF4-FFF2-40B4-BE49-F238E27FC236}">
                  <a16:creationId xmlns:a16="http://schemas.microsoft.com/office/drawing/2014/main" id="{C81877F9-7B70-7F6B-AD5E-2D4F452975EE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타원 218">
              <a:extLst>
                <a:ext uri="{FF2B5EF4-FFF2-40B4-BE49-F238E27FC236}">
                  <a16:creationId xmlns:a16="http://schemas.microsoft.com/office/drawing/2014/main" id="{DBE839EC-91FC-5DEF-CE85-4A48EDD5E239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타원 219">
              <a:extLst>
                <a:ext uri="{FF2B5EF4-FFF2-40B4-BE49-F238E27FC236}">
                  <a16:creationId xmlns:a16="http://schemas.microsoft.com/office/drawing/2014/main" id="{EB92CC9C-4892-9441-0154-1DB8345EED5D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타원 220">
              <a:extLst>
                <a:ext uri="{FF2B5EF4-FFF2-40B4-BE49-F238E27FC236}">
                  <a16:creationId xmlns:a16="http://schemas.microsoft.com/office/drawing/2014/main" id="{BFBF6846-5183-9F5A-176F-E76767CAB26A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타원 221">
              <a:extLst>
                <a:ext uri="{FF2B5EF4-FFF2-40B4-BE49-F238E27FC236}">
                  <a16:creationId xmlns:a16="http://schemas.microsoft.com/office/drawing/2014/main" id="{06702FC5-B225-C268-1C4C-47240ADA9941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타원 222">
              <a:extLst>
                <a:ext uri="{FF2B5EF4-FFF2-40B4-BE49-F238E27FC236}">
                  <a16:creationId xmlns:a16="http://schemas.microsoft.com/office/drawing/2014/main" id="{8E4AAD96-7371-8ACD-3549-F32B75F9C5E3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E075000-3EFE-180E-6F6D-AC8F90A894A3}"/>
              </a:ext>
            </a:extLst>
          </p:cNvPr>
          <p:cNvSpPr/>
          <p:nvPr/>
        </p:nvSpPr>
        <p:spPr>
          <a:xfrm>
            <a:off x="0" y="30959288"/>
            <a:ext cx="21599525" cy="14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JOINTS ACADEMIC CONFERENCE OF KSVS </a:t>
            </a:r>
            <a:r>
              <a:rPr lang="ko-KR" altLang="en-US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〮 </a:t>
            </a:r>
            <a:r>
              <a:rPr lang="en-US" altLang="ko-KR" sz="5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KOOS IN 2023 </a:t>
            </a:r>
            <a:endParaRPr lang="ko-KR" altLang="en-US" sz="5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DBA59BDC-308F-CB80-E31C-E49CA10A6702}"/>
              </a:ext>
            </a:extLst>
          </p:cNvPr>
          <p:cNvSpPr/>
          <p:nvPr/>
        </p:nvSpPr>
        <p:spPr>
          <a:xfrm>
            <a:off x="18064555" y="797745"/>
            <a:ext cx="3240000" cy="28800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9C5CB825-BF60-3F5F-93E5-54BCAA96A674}"/>
              </a:ext>
            </a:extLst>
          </p:cNvPr>
          <p:cNvGrpSpPr/>
          <p:nvPr/>
        </p:nvGrpSpPr>
        <p:grpSpPr>
          <a:xfrm>
            <a:off x="714374" y="6962499"/>
            <a:ext cx="9512400" cy="4140000"/>
            <a:chOff x="714374" y="7553643"/>
            <a:chExt cx="9512400" cy="4140000"/>
          </a:xfrm>
        </p:grpSpPr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96BA12AB-5D73-9BE0-4ADB-3CCE66A4DE85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D1C4FFB6-E818-8868-AC9A-9E7A23A2D8DB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0526B7EE-6A6A-E9E6-610A-EA3B75BFEA34}"/>
              </a:ext>
            </a:extLst>
          </p:cNvPr>
          <p:cNvGrpSpPr/>
          <p:nvPr/>
        </p:nvGrpSpPr>
        <p:grpSpPr>
          <a:xfrm>
            <a:off x="714374" y="12750943"/>
            <a:ext cx="9512400" cy="6977706"/>
            <a:chOff x="714374" y="7553643"/>
            <a:chExt cx="9512400" cy="4073280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5A7382BC-5604-3603-9F88-A2C66802106F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581F7AB-FC74-5D9C-38EF-AEF57334E267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24E3FC24-F640-BEAC-3828-7D0E32DA6D86}"/>
              </a:ext>
            </a:extLst>
          </p:cNvPr>
          <p:cNvGrpSpPr/>
          <p:nvPr/>
        </p:nvGrpSpPr>
        <p:grpSpPr>
          <a:xfrm>
            <a:off x="714374" y="11294836"/>
            <a:ext cx="9512400" cy="1592400"/>
            <a:chOff x="714374" y="6122193"/>
            <a:chExt cx="9512400" cy="1592400"/>
          </a:xfrm>
        </p:grpSpPr>
        <p:sp>
          <p:nvSpPr>
            <p:cNvPr id="29" name="물결 28">
              <a:extLst>
                <a:ext uri="{FF2B5EF4-FFF2-40B4-BE49-F238E27FC236}">
                  <a16:creationId xmlns:a16="http://schemas.microsoft.com/office/drawing/2014/main" id="{D3A4E32F-C50F-445B-4D51-8D0364D49868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A8D8DF4F-CAA0-D4A3-4AAA-9AA0A63EC634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6C800922-64CA-6F3B-5D28-D0E05D8372B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32" name="물결 31">
              <a:extLst>
                <a:ext uri="{FF2B5EF4-FFF2-40B4-BE49-F238E27FC236}">
                  <a16:creationId xmlns:a16="http://schemas.microsoft.com/office/drawing/2014/main" id="{5065ACFB-22F2-4A0F-22A9-3FE2E492A0CC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METHODS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4C29FAAA-2D18-1C5F-5719-2D06A5134F8D}"/>
              </a:ext>
            </a:extLst>
          </p:cNvPr>
          <p:cNvGrpSpPr/>
          <p:nvPr/>
        </p:nvGrpSpPr>
        <p:grpSpPr>
          <a:xfrm>
            <a:off x="714374" y="21366984"/>
            <a:ext cx="9512400" cy="9252000"/>
            <a:chOff x="714374" y="7553643"/>
            <a:chExt cx="9512400" cy="4069330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04D1C541-5F6A-F80D-0EFE-25EBBC2A16AB}"/>
                </a:ext>
              </a:extLst>
            </p:cNvPr>
            <p:cNvSpPr/>
            <p:nvPr/>
          </p:nvSpPr>
          <p:spPr>
            <a:xfrm>
              <a:off x="866774" y="763537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ADFC3FE-DC9D-0766-BD8D-61F75E48DF7A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BA605D8E-BDD9-E9FD-6691-8EC0CA3612AC}"/>
              </a:ext>
            </a:extLst>
          </p:cNvPr>
          <p:cNvGrpSpPr/>
          <p:nvPr/>
        </p:nvGrpSpPr>
        <p:grpSpPr>
          <a:xfrm>
            <a:off x="714374" y="19931274"/>
            <a:ext cx="9512400" cy="1592400"/>
            <a:chOff x="714374" y="20522418"/>
            <a:chExt cx="9512400" cy="1592400"/>
          </a:xfrm>
        </p:grpSpPr>
        <p:sp>
          <p:nvSpPr>
            <p:cNvPr id="40" name="물결 39">
              <a:extLst>
                <a:ext uri="{FF2B5EF4-FFF2-40B4-BE49-F238E27FC236}">
                  <a16:creationId xmlns:a16="http://schemas.microsoft.com/office/drawing/2014/main" id="{435B695D-57D6-B92C-7B6F-9E70273F354D}"/>
                </a:ext>
              </a:extLst>
            </p:cNvPr>
            <p:cNvSpPr/>
            <p:nvPr/>
          </p:nvSpPr>
          <p:spPr>
            <a:xfrm>
              <a:off x="1600120" y="20674818"/>
              <a:ext cx="7919689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D5616577-B0E7-8C4D-1939-21ACD66C7B71}"/>
                </a:ext>
              </a:extLst>
            </p:cNvPr>
            <p:cNvSpPr/>
            <p:nvPr/>
          </p:nvSpPr>
          <p:spPr>
            <a:xfrm>
              <a:off x="866774" y="21124818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354A8D33-1B3F-30DA-38FD-5A2AE55192AD}"/>
                </a:ext>
              </a:extLst>
            </p:cNvPr>
            <p:cNvSpPr/>
            <p:nvPr/>
          </p:nvSpPr>
          <p:spPr>
            <a:xfrm>
              <a:off x="714374" y="20972418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43" name="물결 42">
              <a:extLst>
                <a:ext uri="{FF2B5EF4-FFF2-40B4-BE49-F238E27FC236}">
                  <a16:creationId xmlns:a16="http://schemas.microsoft.com/office/drawing/2014/main" id="{A6EB625E-1EA0-7217-AFB6-96FED758B281}"/>
                </a:ext>
              </a:extLst>
            </p:cNvPr>
            <p:cNvSpPr/>
            <p:nvPr/>
          </p:nvSpPr>
          <p:spPr>
            <a:xfrm>
              <a:off x="1447720" y="20522418"/>
              <a:ext cx="7919689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RESULTS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E68918F6-DA6C-C0F7-572C-07B5BB00D535}"/>
              </a:ext>
            </a:extLst>
          </p:cNvPr>
          <p:cNvGrpSpPr/>
          <p:nvPr/>
        </p:nvGrpSpPr>
        <p:grpSpPr>
          <a:xfrm>
            <a:off x="11498768" y="5529472"/>
            <a:ext cx="9512400" cy="5508000"/>
            <a:chOff x="714374" y="7553643"/>
            <a:chExt cx="9512400" cy="4097323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3CB2D559-59BB-D2E7-5134-C2520789B3FF}"/>
                </a:ext>
              </a:extLst>
            </p:cNvPr>
            <p:cNvSpPr/>
            <p:nvPr/>
          </p:nvSpPr>
          <p:spPr>
            <a:xfrm>
              <a:off x="866774" y="7663366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B1F96825-8342-562F-AEB5-670EDB7511F6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8359C680-CDCA-D271-E03F-AF31AE591436}"/>
              </a:ext>
            </a:extLst>
          </p:cNvPr>
          <p:cNvGrpSpPr/>
          <p:nvPr/>
        </p:nvGrpSpPr>
        <p:grpSpPr>
          <a:xfrm>
            <a:off x="11498768" y="12750943"/>
            <a:ext cx="9512400" cy="6977706"/>
            <a:chOff x="714374" y="7553643"/>
            <a:chExt cx="9512400" cy="4073280"/>
          </a:xfrm>
        </p:grpSpPr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E039991D-0A1B-1592-7008-250FFA5A160B}"/>
                </a:ext>
              </a:extLst>
            </p:cNvPr>
            <p:cNvSpPr/>
            <p:nvPr/>
          </p:nvSpPr>
          <p:spPr>
            <a:xfrm>
              <a:off x="866774" y="763932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9DC565C5-6D28-624F-0E2B-1939F2BF3433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F3739829-7FB0-B813-CB23-D3652FF140F7}"/>
              </a:ext>
            </a:extLst>
          </p:cNvPr>
          <p:cNvGrpSpPr/>
          <p:nvPr/>
        </p:nvGrpSpPr>
        <p:grpSpPr>
          <a:xfrm>
            <a:off x="11499368" y="21366985"/>
            <a:ext cx="9511200" cy="4500000"/>
            <a:chOff x="714374" y="7553643"/>
            <a:chExt cx="9512400" cy="4140000"/>
          </a:xfrm>
        </p:grpSpPr>
        <p:sp>
          <p:nvSpPr>
            <p:cNvPr id="118" name="직사각형 117">
              <a:extLst>
                <a:ext uri="{FF2B5EF4-FFF2-40B4-BE49-F238E27FC236}">
                  <a16:creationId xmlns:a16="http://schemas.microsoft.com/office/drawing/2014/main" id="{3D8E63BF-0F63-35FA-6EE5-D355D371B33B}"/>
                </a:ext>
              </a:extLst>
            </p:cNvPr>
            <p:cNvSpPr/>
            <p:nvPr/>
          </p:nvSpPr>
          <p:spPr>
            <a:xfrm>
              <a:off x="866774" y="7706043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9" name="직사각형 118">
              <a:extLst>
                <a:ext uri="{FF2B5EF4-FFF2-40B4-BE49-F238E27FC236}">
                  <a16:creationId xmlns:a16="http://schemas.microsoft.com/office/drawing/2014/main" id="{581A7164-5960-8AD1-E22B-735209E8F312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Enter Your Contents(Eng)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CEB10957-8005-D799-1DB3-EAF80F221E58}"/>
              </a:ext>
            </a:extLst>
          </p:cNvPr>
          <p:cNvGrpSpPr/>
          <p:nvPr/>
        </p:nvGrpSpPr>
        <p:grpSpPr>
          <a:xfrm>
            <a:off x="11498768" y="27415027"/>
            <a:ext cx="9512400" cy="3204000"/>
            <a:chOff x="714374" y="7553643"/>
            <a:chExt cx="9512400" cy="4265185"/>
          </a:xfrm>
        </p:grpSpPr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E5A8B6BE-7F0E-772E-B714-E5317A0C8734}"/>
                </a:ext>
              </a:extLst>
            </p:cNvPr>
            <p:cNvSpPr/>
            <p:nvPr/>
          </p:nvSpPr>
          <p:spPr>
            <a:xfrm>
              <a:off x="866774" y="7831228"/>
              <a:ext cx="9360000" cy="3987600"/>
            </a:xfrm>
            <a:prstGeom prst="round2Diag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8AF1DA3-7348-293D-05E8-8C7BC6815BFC}"/>
                </a:ext>
              </a:extLst>
            </p:cNvPr>
            <p:cNvSpPr/>
            <p:nvPr/>
          </p:nvSpPr>
          <p:spPr>
            <a:xfrm>
              <a:off x="714374" y="7553643"/>
              <a:ext cx="9360000" cy="3987600"/>
            </a:xfrm>
            <a:prstGeom prst="round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[1] Enter Your Contents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[2] Enter Your Contents</a:t>
              </a:r>
            </a:p>
            <a:p>
              <a:r>
                <a:rPr lang="en-US" altLang="ko-KR" sz="3000" dirty="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[3] Enter Your Contents</a:t>
              </a:r>
              <a:endParaRPr lang="ko-KR" altLang="en-US" sz="3000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12DF88E-2E86-A4E8-204D-C94DFD73ED7B}"/>
              </a:ext>
            </a:extLst>
          </p:cNvPr>
          <p:cNvGrpSpPr/>
          <p:nvPr/>
        </p:nvGrpSpPr>
        <p:grpSpPr>
          <a:xfrm>
            <a:off x="11498768" y="11294836"/>
            <a:ext cx="9512400" cy="1592400"/>
            <a:chOff x="714374" y="6122193"/>
            <a:chExt cx="9512400" cy="1592400"/>
          </a:xfrm>
        </p:grpSpPr>
        <p:sp>
          <p:nvSpPr>
            <p:cNvPr id="51" name="물결 50">
              <a:extLst>
                <a:ext uri="{FF2B5EF4-FFF2-40B4-BE49-F238E27FC236}">
                  <a16:creationId xmlns:a16="http://schemas.microsoft.com/office/drawing/2014/main" id="{085E8DB9-6CD8-4E72-58D2-3517E7AB2C33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420E5BC5-6324-89F1-EEF8-DA6184B916DD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B820A94F-8849-F6A9-6CC5-68894D260E73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54" name="물결 53">
              <a:extLst>
                <a:ext uri="{FF2B5EF4-FFF2-40B4-BE49-F238E27FC236}">
                  <a16:creationId xmlns:a16="http://schemas.microsoft.com/office/drawing/2014/main" id="{A22D4F85-09CA-BFEC-3FAF-0CEFBF8C06ED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DISCUSSION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3F65B20-1EA3-F4E0-4253-257BD01A9859}"/>
              </a:ext>
            </a:extLst>
          </p:cNvPr>
          <p:cNvGrpSpPr/>
          <p:nvPr/>
        </p:nvGrpSpPr>
        <p:grpSpPr>
          <a:xfrm>
            <a:off x="11498768" y="19931274"/>
            <a:ext cx="9512400" cy="1592400"/>
            <a:chOff x="714374" y="6122193"/>
            <a:chExt cx="9512400" cy="1592400"/>
          </a:xfrm>
        </p:grpSpPr>
        <p:sp>
          <p:nvSpPr>
            <p:cNvPr id="62" name="물결 61">
              <a:extLst>
                <a:ext uri="{FF2B5EF4-FFF2-40B4-BE49-F238E27FC236}">
                  <a16:creationId xmlns:a16="http://schemas.microsoft.com/office/drawing/2014/main" id="{6E92DA38-6A90-FA87-CF70-FF8FB5F3B470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962166C5-6C91-89E0-FD96-8512D0C90576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1C1E4958-36F4-FD6B-EBCD-4D6DF4BD0A2A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65" name="물결 64">
              <a:extLst>
                <a:ext uri="{FF2B5EF4-FFF2-40B4-BE49-F238E27FC236}">
                  <a16:creationId xmlns:a16="http://schemas.microsoft.com/office/drawing/2014/main" id="{28E2F5CB-3829-5C31-5951-8DC62CCBCD06}"/>
                </a:ext>
              </a:extLst>
            </p:cNvPr>
            <p:cNvSpPr/>
            <p:nvPr/>
          </p:nvSpPr>
          <p:spPr>
            <a:xfrm>
              <a:off x="1447719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CONCLUSION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FC923A61-673F-54FC-655A-6D3861766AC6}"/>
              </a:ext>
            </a:extLst>
          </p:cNvPr>
          <p:cNvGrpSpPr/>
          <p:nvPr/>
        </p:nvGrpSpPr>
        <p:grpSpPr>
          <a:xfrm>
            <a:off x="11498768" y="25976497"/>
            <a:ext cx="9512400" cy="1592400"/>
            <a:chOff x="714374" y="6122193"/>
            <a:chExt cx="9512400" cy="1592400"/>
          </a:xfrm>
        </p:grpSpPr>
        <p:sp>
          <p:nvSpPr>
            <p:cNvPr id="74" name="물결 73">
              <a:extLst>
                <a:ext uri="{FF2B5EF4-FFF2-40B4-BE49-F238E27FC236}">
                  <a16:creationId xmlns:a16="http://schemas.microsoft.com/office/drawing/2014/main" id="{E1123A22-A7ED-8185-2A09-E522E6C94611}"/>
                </a:ext>
              </a:extLst>
            </p:cNvPr>
            <p:cNvSpPr/>
            <p:nvPr/>
          </p:nvSpPr>
          <p:spPr>
            <a:xfrm>
              <a:off x="1600120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A6670042-D84C-B9F1-BB07-02888E5CD277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 dirty="0"/>
            </a:p>
          </p:txBody>
        </p:sp>
        <p:sp>
          <p:nvSpPr>
            <p:cNvPr id="76" name="사각형: 둥근 모서리 75">
              <a:extLst>
                <a:ext uri="{FF2B5EF4-FFF2-40B4-BE49-F238E27FC236}">
                  <a16:creationId xmlns:a16="http://schemas.microsoft.com/office/drawing/2014/main" id="{22887B40-1BCE-DB5C-CDF9-05B7D366E4E2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77" name="물결 76">
              <a:extLst>
                <a:ext uri="{FF2B5EF4-FFF2-40B4-BE49-F238E27FC236}">
                  <a16:creationId xmlns:a16="http://schemas.microsoft.com/office/drawing/2014/main" id="{8304B677-E6F3-9A46-929C-A33EA308B4D4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REFERENCES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D7CC4F57-3153-1777-C62B-566B3C7F892A}"/>
              </a:ext>
            </a:extLst>
          </p:cNvPr>
          <p:cNvGrpSpPr/>
          <p:nvPr/>
        </p:nvGrpSpPr>
        <p:grpSpPr>
          <a:xfrm>
            <a:off x="16123568" y="2594200"/>
            <a:ext cx="2340000" cy="2268000"/>
            <a:chOff x="4577016" y="2000017"/>
            <a:chExt cx="3064146" cy="2970001"/>
          </a:xfrm>
          <a:noFill/>
        </p:grpSpPr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F3DEA011-B6C4-FC02-419A-F70507E3FFCC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F0003AE4-3808-B598-230C-5A81CB41D888}"/>
                </a:ext>
              </a:extLst>
            </p:cNvPr>
            <p:cNvCxnSpPr>
              <a:cxnSpLocks/>
              <a:stCxn id="36" idx="4"/>
              <a:endCxn id="12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F1C3582E-F7BC-CA70-F795-B5DCD2C5425B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6BFC9199-D420-E0CA-CDB7-B110B81D20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6D95A784-15C0-CEAC-E760-D5C8191C19CD}"/>
                </a:ext>
              </a:extLst>
            </p:cNvPr>
            <p:cNvCxnSpPr>
              <a:cxnSpLocks/>
              <a:stCxn id="36" idx="5"/>
              <a:endCxn id="36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41AE0280-FEE3-9097-4310-80504136DB89}"/>
                </a:ext>
              </a:extLst>
            </p:cNvPr>
            <p:cNvCxnSpPr>
              <a:cxnSpLocks/>
              <a:stCxn id="36" idx="7"/>
              <a:endCxn id="36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4EC0FFCD-43DC-26F9-146F-DA7CA1539DE1}"/>
                </a:ext>
              </a:extLst>
            </p:cNvPr>
            <p:cNvCxnSpPr>
              <a:cxnSpLocks/>
              <a:stCxn id="36" idx="1"/>
              <a:endCxn id="12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624406EE-2437-9642-322D-E1E57E45856E}"/>
                </a:ext>
              </a:extLst>
            </p:cNvPr>
            <p:cNvCxnSpPr>
              <a:cxnSpLocks/>
              <a:stCxn id="36" idx="2"/>
              <a:endCxn id="12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50D39B6E-09F9-8CDA-F9E4-A2963CD36D8F}"/>
                </a:ext>
              </a:extLst>
            </p:cNvPr>
            <p:cNvCxnSpPr>
              <a:cxnSpLocks/>
              <a:stCxn id="36" idx="6"/>
              <a:endCxn id="12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3" name="직선 연결선 92">
              <a:extLst>
                <a:ext uri="{FF2B5EF4-FFF2-40B4-BE49-F238E27FC236}">
                  <a16:creationId xmlns:a16="http://schemas.microsoft.com/office/drawing/2014/main" id="{4B1596FA-3001-F76F-4139-2A9624C1F7D8}"/>
                </a:ext>
              </a:extLst>
            </p:cNvPr>
            <p:cNvCxnSpPr>
              <a:cxnSpLocks/>
              <a:stCxn id="36" idx="7"/>
              <a:endCxn id="12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4" name="직선 연결선 93">
              <a:extLst>
                <a:ext uri="{FF2B5EF4-FFF2-40B4-BE49-F238E27FC236}">
                  <a16:creationId xmlns:a16="http://schemas.microsoft.com/office/drawing/2014/main" id="{4212CC12-C204-DA0A-D6BB-76FE1A6F7512}"/>
                </a:ext>
              </a:extLst>
            </p:cNvPr>
            <p:cNvCxnSpPr>
              <a:cxnSpLocks/>
              <a:stCxn id="36" idx="3"/>
              <a:endCxn id="12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5" name="직선 연결선 94">
              <a:extLst>
                <a:ext uri="{FF2B5EF4-FFF2-40B4-BE49-F238E27FC236}">
                  <a16:creationId xmlns:a16="http://schemas.microsoft.com/office/drawing/2014/main" id="{A8A29B62-4A87-3982-AA49-60CAB4D7C133}"/>
                </a:ext>
              </a:extLst>
            </p:cNvPr>
            <p:cNvCxnSpPr>
              <a:cxnSpLocks/>
              <a:stCxn id="36" idx="5"/>
              <a:endCxn id="12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3FF716E-7348-3105-2A8C-1F1439E336E7}"/>
                </a:ext>
              </a:extLst>
            </p:cNvPr>
            <p:cNvCxnSpPr>
              <a:cxnSpLocks/>
              <a:stCxn id="36" idx="2"/>
              <a:endCxn id="131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F7697FB6-50B2-680B-BC4D-02F3AAB5CBB6}"/>
                </a:ext>
              </a:extLst>
            </p:cNvPr>
            <p:cNvCxnSpPr>
              <a:cxnSpLocks/>
              <a:stCxn id="36" idx="3"/>
              <a:endCxn id="131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99935BAA-A9F2-5002-0642-2E7A1D345BC5}"/>
                </a:ext>
              </a:extLst>
            </p:cNvPr>
            <p:cNvCxnSpPr>
              <a:cxnSpLocks/>
              <a:stCxn id="36" idx="5"/>
              <a:endCxn id="131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FF40FF12-28CC-DA80-2FD5-66C6D9E8C134}"/>
                </a:ext>
              </a:extLst>
            </p:cNvPr>
            <p:cNvCxnSpPr>
              <a:cxnSpLocks/>
              <a:stCxn id="12" idx="6"/>
              <a:endCxn id="131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0" name="직선 연결선 99">
              <a:extLst>
                <a:ext uri="{FF2B5EF4-FFF2-40B4-BE49-F238E27FC236}">
                  <a16:creationId xmlns:a16="http://schemas.microsoft.com/office/drawing/2014/main" id="{48B4D19C-2A92-178F-C0C6-1212E5CEE29B}"/>
                </a:ext>
              </a:extLst>
            </p:cNvPr>
            <p:cNvCxnSpPr>
              <a:cxnSpLocks/>
              <a:stCxn id="36" idx="1"/>
              <a:endCxn id="131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1" name="직선 연결선 100">
              <a:extLst>
                <a:ext uri="{FF2B5EF4-FFF2-40B4-BE49-F238E27FC236}">
                  <a16:creationId xmlns:a16="http://schemas.microsoft.com/office/drawing/2014/main" id="{F15FF3FE-EED7-3749-6465-482D04E42407}"/>
                </a:ext>
              </a:extLst>
            </p:cNvPr>
            <p:cNvCxnSpPr>
              <a:cxnSpLocks/>
              <a:stCxn id="36" idx="7"/>
              <a:endCxn id="131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02" name="직선 연결선 101">
              <a:extLst>
                <a:ext uri="{FF2B5EF4-FFF2-40B4-BE49-F238E27FC236}">
                  <a16:creationId xmlns:a16="http://schemas.microsoft.com/office/drawing/2014/main" id="{DC8B775B-0BC4-5381-A38A-8E820736C12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2C6EF052-F82F-C656-61CF-250F3C01DFE0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64CDF5B3-6486-1CB0-8CC3-616C925BD024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F7F322F4-FED2-17E7-F206-6527E4A4A1E7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3BECB2FA-F46B-05D3-347E-4F636D4056DF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E99A48B5-4286-7C81-B2F7-5369DA4F666B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03D8C280-5AB6-7358-B084-0B645D164519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D7FF6181-557A-DED4-4177-63C53EDFB6BA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EA4BD30D-8B7D-A354-725F-2D43D3A3CCD3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2828A9C5-8569-6FEB-2E46-B778E1DE92D6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0501B1D0-05A3-7499-B010-9FC8E647114C}"/>
                </a:ext>
              </a:extLst>
            </p:cNvPr>
            <p:cNvCxnSpPr>
              <a:cxnSpLocks/>
              <a:stCxn id="131" idx="6"/>
              <a:endCxn id="131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EEE58BF8-912D-B5F0-851A-B6D43062C79B}"/>
                </a:ext>
              </a:extLst>
            </p:cNvPr>
            <p:cNvCxnSpPr>
              <a:cxnSpLocks/>
              <a:stCxn id="131" idx="7"/>
              <a:endCxn id="131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9" name="직선 연결선 128">
              <a:extLst>
                <a:ext uri="{FF2B5EF4-FFF2-40B4-BE49-F238E27FC236}">
                  <a16:creationId xmlns:a16="http://schemas.microsoft.com/office/drawing/2014/main" id="{2FF907A2-9C08-EFFD-E65A-36768C2EDECA}"/>
                </a:ext>
              </a:extLst>
            </p:cNvPr>
            <p:cNvCxnSpPr>
              <a:cxnSpLocks/>
              <a:stCxn id="131" idx="5"/>
              <a:endCxn id="131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30" name="직선 연결선 129">
              <a:extLst>
                <a:ext uri="{FF2B5EF4-FFF2-40B4-BE49-F238E27FC236}">
                  <a16:creationId xmlns:a16="http://schemas.microsoft.com/office/drawing/2014/main" id="{FC78F0CB-27EB-7048-47EA-4DECC0EB2359}"/>
                </a:ext>
              </a:extLst>
            </p:cNvPr>
            <p:cNvCxnSpPr>
              <a:cxnSpLocks/>
              <a:stCxn id="131" idx="0"/>
              <a:endCxn id="131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31" name="타원 130">
              <a:extLst>
                <a:ext uri="{FF2B5EF4-FFF2-40B4-BE49-F238E27FC236}">
                  <a16:creationId xmlns:a16="http://schemas.microsoft.com/office/drawing/2014/main" id="{68FA1E15-68E7-4F75-3FFF-0EC768BB6A22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2" name="타원 131">
              <a:extLst>
                <a:ext uri="{FF2B5EF4-FFF2-40B4-BE49-F238E27FC236}">
                  <a16:creationId xmlns:a16="http://schemas.microsoft.com/office/drawing/2014/main" id="{FDD77AA0-348E-81A9-CAAB-EFBBE13FB20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>
              <a:extLst>
                <a:ext uri="{FF2B5EF4-FFF2-40B4-BE49-F238E27FC236}">
                  <a16:creationId xmlns:a16="http://schemas.microsoft.com/office/drawing/2014/main" id="{B8960991-8C45-D56A-A8BB-60DACC5246BE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타원 133">
              <a:extLst>
                <a:ext uri="{FF2B5EF4-FFF2-40B4-BE49-F238E27FC236}">
                  <a16:creationId xmlns:a16="http://schemas.microsoft.com/office/drawing/2014/main" id="{5C07D8B9-14A3-D05F-DE9B-185D59B923F4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타원 134">
              <a:extLst>
                <a:ext uri="{FF2B5EF4-FFF2-40B4-BE49-F238E27FC236}">
                  <a16:creationId xmlns:a16="http://schemas.microsoft.com/office/drawing/2014/main" id="{DB75051F-EAFE-8BBD-9B31-722A9B01C0C7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타원 135">
              <a:extLst>
                <a:ext uri="{FF2B5EF4-FFF2-40B4-BE49-F238E27FC236}">
                  <a16:creationId xmlns:a16="http://schemas.microsoft.com/office/drawing/2014/main" id="{DB77FD3B-FE30-B43F-D412-BE23A8D3818B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타원 136">
              <a:extLst>
                <a:ext uri="{FF2B5EF4-FFF2-40B4-BE49-F238E27FC236}">
                  <a16:creationId xmlns:a16="http://schemas.microsoft.com/office/drawing/2014/main" id="{3B5312B8-F9CD-4DA1-58FD-4C9C6ECE4D67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타원 137">
              <a:extLst>
                <a:ext uri="{FF2B5EF4-FFF2-40B4-BE49-F238E27FC236}">
                  <a16:creationId xmlns:a16="http://schemas.microsoft.com/office/drawing/2014/main" id="{99A8F96C-8EB6-7A04-352F-F38633680820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타원 138">
              <a:extLst>
                <a:ext uri="{FF2B5EF4-FFF2-40B4-BE49-F238E27FC236}">
                  <a16:creationId xmlns:a16="http://schemas.microsoft.com/office/drawing/2014/main" id="{2BC47DA5-F136-2E62-FF7C-0728C62B5887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6F8E6E-04C1-878A-3315-BB718A45BCA8}"/>
              </a:ext>
            </a:extLst>
          </p:cNvPr>
          <p:cNvGrpSpPr/>
          <p:nvPr/>
        </p:nvGrpSpPr>
        <p:grpSpPr>
          <a:xfrm>
            <a:off x="1799762" y="360000"/>
            <a:ext cx="18000000" cy="4320000"/>
            <a:chOff x="6245171" y="679910"/>
            <a:chExt cx="10080000" cy="4475490"/>
          </a:xfrm>
        </p:grpSpPr>
        <p:sp>
          <p:nvSpPr>
            <p:cNvPr id="9" name="부제목 2">
              <a:extLst>
                <a:ext uri="{FF2B5EF4-FFF2-40B4-BE49-F238E27FC236}">
                  <a16:creationId xmlns:a16="http://schemas.microsoft.com/office/drawing/2014/main" id="{1639268D-2B21-ECC2-1DC1-44C9C76125FB}"/>
                </a:ext>
              </a:extLst>
            </p:cNvPr>
            <p:cNvSpPr txBox="1">
              <a:spLocks/>
            </p:cNvSpPr>
            <p:nvPr/>
          </p:nvSpPr>
          <p:spPr>
            <a:xfrm>
              <a:off x="6965171" y="3187655"/>
              <a:ext cx="8640000" cy="900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2159996" rtl="0" eaLnBrk="1" latinLnBrk="1" hangingPunct="1">
                <a:lnSpc>
                  <a:spcPct val="90000"/>
                </a:lnSpc>
                <a:spcBef>
                  <a:spcPts val="2362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  <a:cs typeface="+mn-cs"/>
                </a:defRPr>
              </a:lvl1pPr>
              <a:lvl2pPr marL="457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2159996" rtl="0" eaLnBrk="1" latinLnBrk="1" hangingPunct="1">
                <a:lnSpc>
                  <a:spcPct val="90000"/>
                </a:lnSpc>
                <a:spcBef>
                  <a:spcPts val="1181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800" dirty="0">
                  <a:solidFill>
                    <a:schemeClr val="bg1"/>
                  </a:solidFill>
                </a:rPr>
                <a:t>『Author Name(48Size,Eng)』</a:t>
              </a:r>
            </a:p>
          </p:txBody>
        </p:sp>
        <p:sp>
          <p:nvSpPr>
            <p:cNvPr id="10" name="부제목 2">
              <a:extLst>
                <a:ext uri="{FF2B5EF4-FFF2-40B4-BE49-F238E27FC236}">
                  <a16:creationId xmlns:a16="http://schemas.microsoft.com/office/drawing/2014/main" id="{B591A071-5D74-0BB8-7F08-81F3B3543834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4435400"/>
              <a:ext cx="10080000" cy="720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『</a:t>
              </a:r>
              <a:r>
                <a:rPr lang="en-US" altLang="ko-KR" sz="4400" dirty="0">
                  <a:solidFill>
                    <a:schemeClr val="bg1"/>
                  </a:solidFill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Organization Name, Department Name(32Size,Eng)</a:t>
              </a:r>
              <a:r>
                <a:rPr lang="en-US" altLang="ko-KR" sz="4400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』</a:t>
              </a:r>
              <a:endParaRPr lang="en-US" altLang="ko-KR" sz="4400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8" name="제목 1">
              <a:extLst>
                <a:ext uri="{FF2B5EF4-FFF2-40B4-BE49-F238E27FC236}">
                  <a16:creationId xmlns:a16="http://schemas.microsoft.com/office/drawing/2014/main" id="{27E89714-3915-C16F-9BA5-CDADFD7A199C}"/>
                </a:ext>
              </a:extLst>
            </p:cNvPr>
            <p:cNvSpPr txBox="1">
              <a:spLocks/>
            </p:cNvSpPr>
            <p:nvPr/>
          </p:nvSpPr>
          <p:spPr>
            <a:xfrm>
              <a:off x="6245171" y="679910"/>
              <a:ext cx="10080000" cy="2160000"/>
            </a:xfrm>
            <a:prstGeom prst="rect">
              <a:avLst/>
            </a:prstGeom>
          </p:spPr>
          <p:txBody>
            <a:bodyPr anchor="ctr"/>
            <a:lstStyle>
              <a:lvl1pPr algn="ctr" defTabSz="2159996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+mj-cs"/>
                </a:defRPr>
              </a:lvl1pPr>
            </a:lstStyle>
            <a:p>
              <a:r>
                <a:rPr lang="en-US" altLang="ko-KR" sz="6000" dirty="0">
                  <a:solidFill>
                    <a:schemeClr val="bg1"/>
                  </a:solidFill>
                </a:rPr>
                <a:t>『Title(60Size,Eng)』</a:t>
              </a:r>
              <a:endParaRPr lang="ko-KR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8AA45DA-9FE5-511C-0841-4AD92F27F978}"/>
              </a:ext>
            </a:extLst>
          </p:cNvPr>
          <p:cNvGrpSpPr/>
          <p:nvPr/>
        </p:nvGrpSpPr>
        <p:grpSpPr>
          <a:xfrm>
            <a:off x="3159507" y="203196"/>
            <a:ext cx="2340000" cy="2268000"/>
            <a:chOff x="4577016" y="2000017"/>
            <a:chExt cx="3064146" cy="2970001"/>
          </a:xfrm>
          <a:noFill/>
        </p:grpSpPr>
        <p:sp>
          <p:nvSpPr>
            <p:cNvPr id="141" name="타원 140">
              <a:extLst>
                <a:ext uri="{FF2B5EF4-FFF2-40B4-BE49-F238E27FC236}">
                  <a16:creationId xmlns:a16="http://schemas.microsoft.com/office/drawing/2014/main" id="{B785CB27-2FBE-404B-A7C2-1DCF78068F48}"/>
                </a:ext>
              </a:extLst>
            </p:cNvPr>
            <p:cNvSpPr/>
            <p:nvPr/>
          </p:nvSpPr>
          <p:spPr>
            <a:xfrm>
              <a:off x="4667017" y="2000017"/>
              <a:ext cx="2880000" cy="28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B9A1F969-BEF7-D47C-2D64-D8EB32E5F389}"/>
                </a:ext>
              </a:extLst>
            </p:cNvPr>
            <p:cNvCxnSpPr>
              <a:cxnSpLocks/>
              <a:stCxn id="143" idx="4"/>
              <a:endCxn id="141" idx="4"/>
            </p:cNvCxnSpPr>
            <p:nvPr/>
          </p:nvCxnSpPr>
          <p:spPr>
            <a:xfrm>
              <a:off x="6107017" y="3800017"/>
              <a:ext cx="0" cy="108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43" name="타원 142">
              <a:extLst>
                <a:ext uri="{FF2B5EF4-FFF2-40B4-BE49-F238E27FC236}">
                  <a16:creationId xmlns:a16="http://schemas.microsoft.com/office/drawing/2014/main" id="{51EA3BA9-727A-47F1-454C-A41AB5C46904}"/>
                </a:ext>
              </a:extLst>
            </p:cNvPr>
            <p:cNvSpPr/>
            <p:nvPr/>
          </p:nvSpPr>
          <p:spPr>
            <a:xfrm>
              <a:off x="4667017" y="3080017"/>
              <a:ext cx="2880000" cy="72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44" name="직선 연결선 143">
              <a:extLst>
                <a:ext uri="{FF2B5EF4-FFF2-40B4-BE49-F238E27FC236}">
                  <a16:creationId xmlns:a16="http://schemas.microsoft.com/office/drawing/2014/main" id="{C5E3FC86-E53D-37E6-DB2A-CDAB4C516D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017" y="3440017"/>
              <a:ext cx="288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5" name="직선 연결선 144">
              <a:extLst>
                <a:ext uri="{FF2B5EF4-FFF2-40B4-BE49-F238E27FC236}">
                  <a16:creationId xmlns:a16="http://schemas.microsoft.com/office/drawing/2014/main" id="{CDEE769B-2897-4345-F134-325143A59DFA}"/>
                </a:ext>
              </a:extLst>
            </p:cNvPr>
            <p:cNvCxnSpPr>
              <a:cxnSpLocks/>
              <a:stCxn id="143" idx="5"/>
              <a:endCxn id="143" idx="1"/>
            </p:cNvCxnSpPr>
            <p:nvPr/>
          </p:nvCxnSpPr>
          <p:spPr>
            <a:xfrm flipH="1" flipV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6" name="직선 연결선 145">
              <a:extLst>
                <a:ext uri="{FF2B5EF4-FFF2-40B4-BE49-F238E27FC236}">
                  <a16:creationId xmlns:a16="http://schemas.microsoft.com/office/drawing/2014/main" id="{B949295A-CA49-C5E1-5BED-39600560E959}"/>
                </a:ext>
              </a:extLst>
            </p:cNvPr>
            <p:cNvCxnSpPr>
              <a:cxnSpLocks/>
              <a:stCxn id="143" idx="7"/>
              <a:endCxn id="143" idx="3"/>
            </p:cNvCxnSpPr>
            <p:nvPr/>
          </p:nvCxnSpPr>
          <p:spPr>
            <a:xfrm flipH="1">
              <a:off x="5088783" y="3185459"/>
              <a:ext cx="2036468" cy="509116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7" name="직선 연결선 146">
              <a:extLst>
                <a:ext uri="{FF2B5EF4-FFF2-40B4-BE49-F238E27FC236}">
                  <a16:creationId xmlns:a16="http://schemas.microsoft.com/office/drawing/2014/main" id="{F8EEE89B-DBC4-7DA4-A7BF-F87E9C344307}"/>
                </a:ext>
              </a:extLst>
            </p:cNvPr>
            <p:cNvCxnSpPr>
              <a:cxnSpLocks/>
              <a:stCxn id="143" idx="1"/>
              <a:endCxn id="141" idx="4"/>
            </p:cNvCxnSpPr>
            <p:nvPr/>
          </p:nvCxnSpPr>
          <p:spPr>
            <a:xfrm>
              <a:off x="5088783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8" name="직선 연결선 147">
              <a:extLst>
                <a:ext uri="{FF2B5EF4-FFF2-40B4-BE49-F238E27FC236}">
                  <a16:creationId xmlns:a16="http://schemas.microsoft.com/office/drawing/2014/main" id="{3296D8EF-6D5B-4239-2AAD-5EDC9D6D3F8D}"/>
                </a:ext>
              </a:extLst>
            </p:cNvPr>
            <p:cNvCxnSpPr>
              <a:cxnSpLocks/>
              <a:stCxn id="143" idx="2"/>
              <a:endCxn id="141" idx="4"/>
            </p:cNvCxnSpPr>
            <p:nvPr/>
          </p:nvCxnSpPr>
          <p:spPr>
            <a:xfrm>
              <a:off x="466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9" name="직선 연결선 148">
              <a:extLst>
                <a:ext uri="{FF2B5EF4-FFF2-40B4-BE49-F238E27FC236}">
                  <a16:creationId xmlns:a16="http://schemas.microsoft.com/office/drawing/2014/main" id="{053499A9-6D31-972A-84F9-826C4F2A5AB7}"/>
                </a:ext>
              </a:extLst>
            </p:cNvPr>
            <p:cNvCxnSpPr>
              <a:cxnSpLocks/>
              <a:stCxn id="143" idx="6"/>
              <a:endCxn id="141" idx="4"/>
            </p:cNvCxnSpPr>
            <p:nvPr/>
          </p:nvCxnSpPr>
          <p:spPr>
            <a:xfrm flipH="1">
              <a:off x="6107017" y="3440017"/>
              <a:ext cx="1440000" cy="14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0" name="직선 연결선 149">
              <a:extLst>
                <a:ext uri="{FF2B5EF4-FFF2-40B4-BE49-F238E27FC236}">
                  <a16:creationId xmlns:a16="http://schemas.microsoft.com/office/drawing/2014/main" id="{01F10CEE-EC67-C179-097C-BAB79BD94B10}"/>
                </a:ext>
              </a:extLst>
            </p:cNvPr>
            <p:cNvCxnSpPr>
              <a:cxnSpLocks/>
              <a:stCxn id="143" idx="7"/>
              <a:endCxn id="141" idx="4"/>
            </p:cNvCxnSpPr>
            <p:nvPr/>
          </p:nvCxnSpPr>
          <p:spPr>
            <a:xfrm flipH="1">
              <a:off x="6107017" y="3185459"/>
              <a:ext cx="1018234" cy="169455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1" name="직선 연결선 150">
              <a:extLst>
                <a:ext uri="{FF2B5EF4-FFF2-40B4-BE49-F238E27FC236}">
                  <a16:creationId xmlns:a16="http://schemas.microsoft.com/office/drawing/2014/main" id="{DCAE8287-63BD-C14E-6F5D-7DA4314DB198}"/>
                </a:ext>
              </a:extLst>
            </p:cNvPr>
            <p:cNvCxnSpPr>
              <a:cxnSpLocks/>
              <a:stCxn id="143" idx="3"/>
              <a:endCxn id="141" idx="4"/>
            </p:cNvCxnSpPr>
            <p:nvPr/>
          </p:nvCxnSpPr>
          <p:spPr>
            <a:xfrm>
              <a:off x="5088783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2" name="직선 연결선 151">
              <a:extLst>
                <a:ext uri="{FF2B5EF4-FFF2-40B4-BE49-F238E27FC236}">
                  <a16:creationId xmlns:a16="http://schemas.microsoft.com/office/drawing/2014/main" id="{DA6A3062-721C-3B25-3AD9-22525A43F6FF}"/>
                </a:ext>
              </a:extLst>
            </p:cNvPr>
            <p:cNvCxnSpPr>
              <a:cxnSpLocks/>
              <a:stCxn id="143" idx="5"/>
              <a:endCxn id="141" idx="4"/>
            </p:cNvCxnSpPr>
            <p:nvPr/>
          </p:nvCxnSpPr>
          <p:spPr>
            <a:xfrm flipH="1">
              <a:off x="6107017" y="3694575"/>
              <a:ext cx="1018234" cy="1185442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3" name="직선 연결선 152">
              <a:extLst>
                <a:ext uri="{FF2B5EF4-FFF2-40B4-BE49-F238E27FC236}">
                  <a16:creationId xmlns:a16="http://schemas.microsoft.com/office/drawing/2014/main" id="{24EE4AD0-2F07-CA22-F18D-3805875CFE84}"/>
                </a:ext>
              </a:extLst>
            </p:cNvPr>
            <p:cNvCxnSpPr>
              <a:cxnSpLocks/>
              <a:stCxn id="143" idx="2"/>
              <a:endCxn id="173" idx="2"/>
            </p:cNvCxnSpPr>
            <p:nvPr/>
          </p:nvCxnSpPr>
          <p:spPr>
            <a:xfrm flipV="1">
              <a:off x="466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4" name="직선 연결선 153">
              <a:extLst>
                <a:ext uri="{FF2B5EF4-FFF2-40B4-BE49-F238E27FC236}">
                  <a16:creationId xmlns:a16="http://schemas.microsoft.com/office/drawing/2014/main" id="{AAE30CD7-792C-F351-9F2F-1908C4B08586}"/>
                </a:ext>
              </a:extLst>
            </p:cNvPr>
            <p:cNvCxnSpPr>
              <a:cxnSpLocks/>
              <a:stCxn id="143" idx="3"/>
              <a:endCxn id="173" idx="3"/>
            </p:cNvCxnSpPr>
            <p:nvPr/>
          </p:nvCxnSpPr>
          <p:spPr>
            <a:xfrm flipV="1">
              <a:off x="5088783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5" name="직선 연결선 154">
              <a:extLst>
                <a:ext uri="{FF2B5EF4-FFF2-40B4-BE49-F238E27FC236}">
                  <a16:creationId xmlns:a16="http://schemas.microsoft.com/office/drawing/2014/main" id="{553CC48B-9166-58B6-D282-FFD32D64D0B0}"/>
                </a:ext>
              </a:extLst>
            </p:cNvPr>
            <p:cNvCxnSpPr>
              <a:cxnSpLocks/>
              <a:stCxn id="143" idx="5"/>
              <a:endCxn id="173" idx="5"/>
            </p:cNvCxnSpPr>
            <p:nvPr/>
          </p:nvCxnSpPr>
          <p:spPr>
            <a:xfrm flipH="1" flipV="1">
              <a:off x="6870692" y="2736356"/>
              <a:ext cx="254559" cy="958219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6" name="직선 연결선 155">
              <a:extLst>
                <a:ext uri="{FF2B5EF4-FFF2-40B4-BE49-F238E27FC236}">
                  <a16:creationId xmlns:a16="http://schemas.microsoft.com/office/drawing/2014/main" id="{FD704FFE-2CBB-D466-F051-E22B43840114}"/>
                </a:ext>
              </a:extLst>
            </p:cNvPr>
            <p:cNvCxnSpPr>
              <a:cxnSpLocks/>
              <a:stCxn id="141" idx="6"/>
              <a:endCxn id="173" idx="6"/>
            </p:cNvCxnSpPr>
            <p:nvPr/>
          </p:nvCxnSpPr>
          <p:spPr>
            <a:xfrm flipH="1" flipV="1">
              <a:off x="7187017" y="2545437"/>
              <a:ext cx="360000" cy="89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7" name="직선 연결선 156">
              <a:extLst>
                <a:ext uri="{FF2B5EF4-FFF2-40B4-BE49-F238E27FC236}">
                  <a16:creationId xmlns:a16="http://schemas.microsoft.com/office/drawing/2014/main" id="{D346BC51-B55E-5630-D9AF-B73B626C32B7}"/>
                </a:ext>
              </a:extLst>
            </p:cNvPr>
            <p:cNvCxnSpPr>
              <a:cxnSpLocks/>
              <a:stCxn id="143" idx="1"/>
              <a:endCxn id="173" idx="1"/>
            </p:cNvCxnSpPr>
            <p:nvPr/>
          </p:nvCxnSpPr>
          <p:spPr>
            <a:xfrm flipV="1">
              <a:off x="5088783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8" name="직선 연결선 157">
              <a:extLst>
                <a:ext uri="{FF2B5EF4-FFF2-40B4-BE49-F238E27FC236}">
                  <a16:creationId xmlns:a16="http://schemas.microsoft.com/office/drawing/2014/main" id="{3539E20D-84C6-DE00-92FA-F3D4C6766699}"/>
                </a:ext>
              </a:extLst>
            </p:cNvPr>
            <p:cNvCxnSpPr>
              <a:cxnSpLocks/>
              <a:stCxn id="143" idx="7"/>
              <a:endCxn id="173" idx="7"/>
            </p:cNvCxnSpPr>
            <p:nvPr/>
          </p:nvCxnSpPr>
          <p:spPr>
            <a:xfrm flipH="1" flipV="1">
              <a:off x="6870692" y="2354518"/>
              <a:ext cx="254559" cy="830941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59" name="직선 연결선 158">
              <a:extLst>
                <a:ext uri="{FF2B5EF4-FFF2-40B4-BE49-F238E27FC236}">
                  <a16:creationId xmlns:a16="http://schemas.microsoft.com/office/drawing/2014/main" id="{07C1775E-88B1-DE54-881F-8B126A9F9234}"/>
                </a:ext>
              </a:extLst>
            </p:cNvPr>
            <p:cNvCxnSpPr>
              <a:cxnSpLocks/>
            </p:cNvCxnSpPr>
            <p:nvPr/>
          </p:nvCxnSpPr>
          <p:spPr>
            <a:xfrm>
              <a:off x="6104726" y="2275437"/>
              <a:ext cx="0" cy="260458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0" name="타원 159">
              <a:extLst>
                <a:ext uri="{FF2B5EF4-FFF2-40B4-BE49-F238E27FC236}">
                  <a16:creationId xmlns:a16="http://schemas.microsoft.com/office/drawing/2014/main" id="{7AF87949-A951-E320-00FB-D1F93D1CA7D6}"/>
                </a:ext>
              </a:extLst>
            </p:cNvPr>
            <p:cNvSpPr/>
            <p:nvPr/>
          </p:nvSpPr>
          <p:spPr>
            <a:xfrm>
              <a:off x="4577016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타원 160">
              <a:extLst>
                <a:ext uri="{FF2B5EF4-FFF2-40B4-BE49-F238E27FC236}">
                  <a16:creationId xmlns:a16="http://schemas.microsoft.com/office/drawing/2014/main" id="{7F4F4EF3-496A-A216-A82C-4ADE31ABFB90}"/>
                </a:ext>
              </a:extLst>
            </p:cNvPr>
            <p:cNvSpPr/>
            <p:nvPr/>
          </p:nvSpPr>
          <p:spPr>
            <a:xfrm>
              <a:off x="7461162" y="3350017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타원 161">
              <a:extLst>
                <a:ext uri="{FF2B5EF4-FFF2-40B4-BE49-F238E27FC236}">
                  <a16:creationId xmlns:a16="http://schemas.microsoft.com/office/drawing/2014/main" id="{B392AD93-8EBF-5FEE-DEC6-B0A377FA173F}"/>
                </a:ext>
              </a:extLst>
            </p:cNvPr>
            <p:cNvSpPr/>
            <p:nvPr/>
          </p:nvSpPr>
          <p:spPr>
            <a:xfrm>
              <a:off x="6014726" y="36945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타원 162">
              <a:extLst>
                <a:ext uri="{FF2B5EF4-FFF2-40B4-BE49-F238E27FC236}">
                  <a16:creationId xmlns:a16="http://schemas.microsoft.com/office/drawing/2014/main" id="{0E98C9A3-03C1-5161-8A93-2B02F9E5FF78}"/>
                </a:ext>
              </a:extLst>
            </p:cNvPr>
            <p:cNvSpPr/>
            <p:nvPr/>
          </p:nvSpPr>
          <p:spPr>
            <a:xfrm>
              <a:off x="5003565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타원 163">
              <a:extLst>
                <a:ext uri="{FF2B5EF4-FFF2-40B4-BE49-F238E27FC236}">
                  <a16:creationId xmlns:a16="http://schemas.microsoft.com/office/drawing/2014/main" id="{E69EDDA8-E703-3C4A-A2E7-D59477427415}"/>
                </a:ext>
              </a:extLst>
            </p:cNvPr>
            <p:cNvSpPr/>
            <p:nvPr/>
          </p:nvSpPr>
          <p:spPr>
            <a:xfrm>
              <a:off x="6014726" y="297999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타원 164">
              <a:extLst>
                <a:ext uri="{FF2B5EF4-FFF2-40B4-BE49-F238E27FC236}">
                  <a16:creationId xmlns:a16="http://schemas.microsoft.com/office/drawing/2014/main" id="{8B544FEC-FD9E-5A5F-7CDA-EC5865D354B3}"/>
                </a:ext>
              </a:extLst>
            </p:cNvPr>
            <p:cNvSpPr/>
            <p:nvPr/>
          </p:nvSpPr>
          <p:spPr>
            <a:xfrm>
              <a:off x="5003565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타원 165">
              <a:extLst>
                <a:ext uri="{FF2B5EF4-FFF2-40B4-BE49-F238E27FC236}">
                  <a16:creationId xmlns:a16="http://schemas.microsoft.com/office/drawing/2014/main" id="{E6AA992D-EE00-DE3F-7AB5-1143A0CD04AE}"/>
                </a:ext>
              </a:extLst>
            </p:cNvPr>
            <p:cNvSpPr/>
            <p:nvPr/>
          </p:nvSpPr>
          <p:spPr>
            <a:xfrm>
              <a:off x="7035251" y="359611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타원 166">
              <a:extLst>
                <a:ext uri="{FF2B5EF4-FFF2-40B4-BE49-F238E27FC236}">
                  <a16:creationId xmlns:a16="http://schemas.microsoft.com/office/drawing/2014/main" id="{9439FEAA-3C41-7F1C-229A-98C75EC94C0C}"/>
                </a:ext>
              </a:extLst>
            </p:cNvPr>
            <p:cNvSpPr/>
            <p:nvPr/>
          </p:nvSpPr>
          <p:spPr>
            <a:xfrm>
              <a:off x="7035251" y="308794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타원 167">
              <a:extLst>
                <a:ext uri="{FF2B5EF4-FFF2-40B4-BE49-F238E27FC236}">
                  <a16:creationId xmlns:a16="http://schemas.microsoft.com/office/drawing/2014/main" id="{89D96ACA-EE0A-25DC-0A49-E7293FE028F7}"/>
                </a:ext>
              </a:extLst>
            </p:cNvPr>
            <p:cNvSpPr/>
            <p:nvPr/>
          </p:nvSpPr>
          <p:spPr>
            <a:xfrm>
              <a:off x="6014726" y="479001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9" name="직선 연결선 168">
              <a:extLst>
                <a:ext uri="{FF2B5EF4-FFF2-40B4-BE49-F238E27FC236}">
                  <a16:creationId xmlns:a16="http://schemas.microsoft.com/office/drawing/2014/main" id="{855208CC-AC77-026F-A0C0-0DC37C89F25E}"/>
                </a:ext>
              </a:extLst>
            </p:cNvPr>
            <p:cNvCxnSpPr>
              <a:cxnSpLocks/>
              <a:stCxn id="173" idx="6"/>
              <a:endCxn id="173" idx="2"/>
            </p:cNvCxnSpPr>
            <p:nvPr/>
          </p:nvCxnSpPr>
          <p:spPr>
            <a:xfrm flipH="1">
              <a:off x="5027017" y="2545437"/>
              <a:ext cx="2160000" cy="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0" name="직선 연결선 169">
              <a:extLst>
                <a:ext uri="{FF2B5EF4-FFF2-40B4-BE49-F238E27FC236}">
                  <a16:creationId xmlns:a16="http://schemas.microsoft.com/office/drawing/2014/main" id="{965A57D3-B9B9-0D3B-35D6-2B5C1B7FF189}"/>
                </a:ext>
              </a:extLst>
            </p:cNvPr>
            <p:cNvCxnSpPr>
              <a:cxnSpLocks/>
              <a:stCxn id="173" idx="7"/>
              <a:endCxn id="173" idx="3"/>
            </p:cNvCxnSpPr>
            <p:nvPr/>
          </p:nvCxnSpPr>
          <p:spPr>
            <a:xfrm flipH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1" name="직선 연결선 170">
              <a:extLst>
                <a:ext uri="{FF2B5EF4-FFF2-40B4-BE49-F238E27FC236}">
                  <a16:creationId xmlns:a16="http://schemas.microsoft.com/office/drawing/2014/main" id="{8E107BAD-C53D-1105-D091-01E1033790FC}"/>
                </a:ext>
              </a:extLst>
            </p:cNvPr>
            <p:cNvCxnSpPr>
              <a:cxnSpLocks/>
              <a:stCxn id="173" idx="5"/>
              <a:endCxn id="173" idx="1"/>
            </p:cNvCxnSpPr>
            <p:nvPr/>
          </p:nvCxnSpPr>
          <p:spPr>
            <a:xfrm flipH="1" flipV="1">
              <a:off x="5343342" y="2354518"/>
              <a:ext cx="1527350" cy="381838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72" name="직선 연결선 171">
              <a:extLst>
                <a:ext uri="{FF2B5EF4-FFF2-40B4-BE49-F238E27FC236}">
                  <a16:creationId xmlns:a16="http://schemas.microsoft.com/office/drawing/2014/main" id="{5C8B7405-30D9-365A-0FD8-B851B1C728CD}"/>
                </a:ext>
              </a:extLst>
            </p:cNvPr>
            <p:cNvCxnSpPr>
              <a:cxnSpLocks/>
              <a:stCxn id="173" idx="0"/>
              <a:endCxn id="173" idx="4"/>
            </p:cNvCxnSpPr>
            <p:nvPr/>
          </p:nvCxnSpPr>
          <p:spPr>
            <a:xfrm>
              <a:off x="6107017" y="2275437"/>
              <a:ext cx="0" cy="540000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73" name="타원 172">
              <a:extLst>
                <a:ext uri="{FF2B5EF4-FFF2-40B4-BE49-F238E27FC236}">
                  <a16:creationId xmlns:a16="http://schemas.microsoft.com/office/drawing/2014/main" id="{7B05E2D9-E4CE-C0A6-B8D3-4070F307A6EE}"/>
                </a:ext>
              </a:extLst>
            </p:cNvPr>
            <p:cNvSpPr/>
            <p:nvPr/>
          </p:nvSpPr>
          <p:spPr>
            <a:xfrm>
              <a:off x="5027017" y="2275437"/>
              <a:ext cx="2160000" cy="540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4" name="타원 173">
              <a:extLst>
                <a:ext uri="{FF2B5EF4-FFF2-40B4-BE49-F238E27FC236}">
                  <a16:creationId xmlns:a16="http://schemas.microsoft.com/office/drawing/2014/main" id="{9EC9560A-80E9-9263-F9CA-555E9C6C58A7}"/>
                </a:ext>
              </a:extLst>
            </p:cNvPr>
            <p:cNvSpPr/>
            <p:nvPr/>
          </p:nvSpPr>
          <p:spPr>
            <a:xfrm>
              <a:off x="6014726" y="272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타원 174">
              <a:extLst>
                <a:ext uri="{FF2B5EF4-FFF2-40B4-BE49-F238E27FC236}">
                  <a16:creationId xmlns:a16="http://schemas.microsoft.com/office/drawing/2014/main" id="{F2FFEC7D-CEEF-D557-6653-B6FDC7217EE7}"/>
                </a:ext>
              </a:extLst>
            </p:cNvPr>
            <p:cNvSpPr/>
            <p:nvPr/>
          </p:nvSpPr>
          <p:spPr>
            <a:xfrm>
              <a:off x="6014726" y="2180015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타원 175">
              <a:extLst>
                <a:ext uri="{FF2B5EF4-FFF2-40B4-BE49-F238E27FC236}">
                  <a16:creationId xmlns:a16="http://schemas.microsoft.com/office/drawing/2014/main" id="{CAF2B016-278B-B0B7-BCE6-F82A5FEE2DCC}"/>
                </a:ext>
              </a:extLst>
            </p:cNvPr>
            <p:cNvSpPr/>
            <p:nvPr/>
          </p:nvSpPr>
          <p:spPr>
            <a:xfrm>
              <a:off x="4937017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타원 176">
              <a:extLst>
                <a:ext uri="{FF2B5EF4-FFF2-40B4-BE49-F238E27FC236}">
                  <a16:creationId xmlns:a16="http://schemas.microsoft.com/office/drawing/2014/main" id="{9E145234-3FE7-F2C3-2471-9D4E6A5DC495}"/>
                </a:ext>
              </a:extLst>
            </p:cNvPr>
            <p:cNvSpPr/>
            <p:nvPr/>
          </p:nvSpPr>
          <p:spPr>
            <a:xfrm>
              <a:off x="7092872" y="2441028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타원 177">
              <a:extLst>
                <a:ext uri="{FF2B5EF4-FFF2-40B4-BE49-F238E27FC236}">
                  <a16:creationId xmlns:a16="http://schemas.microsoft.com/office/drawing/2014/main" id="{E20E2DCD-3552-E4FB-88D2-877971ED778F}"/>
                </a:ext>
              </a:extLst>
            </p:cNvPr>
            <p:cNvSpPr/>
            <p:nvPr/>
          </p:nvSpPr>
          <p:spPr>
            <a:xfrm>
              <a:off x="5257812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타원 178">
              <a:extLst>
                <a:ext uri="{FF2B5EF4-FFF2-40B4-BE49-F238E27FC236}">
                  <a16:creationId xmlns:a16="http://schemas.microsoft.com/office/drawing/2014/main" id="{4EA366D1-E844-DF7E-C91E-12A3E8E00E03}"/>
                </a:ext>
              </a:extLst>
            </p:cNvPr>
            <p:cNvSpPr/>
            <p:nvPr/>
          </p:nvSpPr>
          <p:spPr>
            <a:xfrm>
              <a:off x="5257812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타원 179">
              <a:extLst>
                <a:ext uri="{FF2B5EF4-FFF2-40B4-BE49-F238E27FC236}">
                  <a16:creationId xmlns:a16="http://schemas.microsoft.com/office/drawing/2014/main" id="{F79E4D29-87AA-4F98-2D56-941DAB7F459B}"/>
                </a:ext>
              </a:extLst>
            </p:cNvPr>
            <p:cNvSpPr/>
            <p:nvPr/>
          </p:nvSpPr>
          <p:spPr>
            <a:xfrm>
              <a:off x="6774830" y="2275046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타원 180">
              <a:extLst>
                <a:ext uri="{FF2B5EF4-FFF2-40B4-BE49-F238E27FC236}">
                  <a16:creationId xmlns:a16="http://schemas.microsoft.com/office/drawing/2014/main" id="{31D7937C-0BD5-7AD0-935C-2F7BEAE96048}"/>
                </a:ext>
              </a:extLst>
            </p:cNvPr>
            <p:cNvSpPr/>
            <p:nvPr/>
          </p:nvSpPr>
          <p:spPr>
            <a:xfrm>
              <a:off x="6774830" y="2623974"/>
              <a:ext cx="180000" cy="180000"/>
            </a:xfrm>
            <a:prstGeom prst="ellips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타원 5">
            <a:extLst>
              <a:ext uri="{FF2B5EF4-FFF2-40B4-BE49-F238E27FC236}">
                <a16:creationId xmlns:a16="http://schemas.microsoft.com/office/drawing/2014/main" id="{4CB66698-58E8-0807-7077-43E8FBCDFE79}"/>
              </a:ext>
            </a:extLst>
          </p:cNvPr>
          <p:cNvSpPr/>
          <p:nvPr/>
        </p:nvSpPr>
        <p:spPr>
          <a:xfrm>
            <a:off x="415640" y="797745"/>
            <a:ext cx="2880000" cy="288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44" name="그룹 243">
            <a:extLst>
              <a:ext uri="{FF2B5EF4-FFF2-40B4-BE49-F238E27FC236}">
                <a16:creationId xmlns:a16="http://schemas.microsoft.com/office/drawing/2014/main" id="{ACFC31A3-92E0-7704-AB2C-D2AF0EBD1D99}"/>
              </a:ext>
            </a:extLst>
          </p:cNvPr>
          <p:cNvGrpSpPr/>
          <p:nvPr/>
        </p:nvGrpSpPr>
        <p:grpSpPr>
          <a:xfrm>
            <a:off x="714374" y="5531049"/>
            <a:ext cx="9512400" cy="1592400"/>
            <a:chOff x="714374" y="6122193"/>
            <a:chExt cx="9512400" cy="1592400"/>
          </a:xfrm>
        </p:grpSpPr>
        <p:sp>
          <p:nvSpPr>
            <p:cNvPr id="248" name="물결 247">
              <a:extLst>
                <a:ext uri="{FF2B5EF4-FFF2-40B4-BE49-F238E27FC236}">
                  <a16:creationId xmlns:a16="http://schemas.microsoft.com/office/drawing/2014/main" id="{C3FCC93B-233F-B2DC-EA4C-14B680528B6E}"/>
                </a:ext>
              </a:extLst>
            </p:cNvPr>
            <p:cNvSpPr/>
            <p:nvPr/>
          </p:nvSpPr>
          <p:spPr>
            <a:xfrm>
              <a:off x="1600119" y="6274593"/>
              <a:ext cx="7920000" cy="1440000"/>
            </a:xfrm>
            <a:prstGeom prst="wav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9" name="사각형: 둥근 모서리 248">
              <a:extLst>
                <a:ext uri="{FF2B5EF4-FFF2-40B4-BE49-F238E27FC236}">
                  <a16:creationId xmlns:a16="http://schemas.microsoft.com/office/drawing/2014/main" id="{676288D7-F962-FF45-34BC-60CBD3287810}"/>
                </a:ext>
              </a:extLst>
            </p:cNvPr>
            <p:cNvSpPr/>
            <p:nvPr/>
          </p:nvSpPr>
          <p:spPr>
            <a:xfrm>
              <a:off x="866774" y="6724593"/>
              <a:ext cx="9360000" cy="540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0" name="사각형: 둥근 모서리 249">
              <a:extLst>
                <a:ext uri="{FF2B5EF4-FFF2-40B4-BE49-F238E27FC236}">
                  <a16:creationId xmlns:a16="http://schemas.microsoft.com/office/drawing/2014/main" id="{0C595C4C-0D7E-8C8D-011B-E8E136AA7607}"/>
                </a:ext>
              </a:extLst>
            </p:cNvPr>
            <p:cNvSpPr/>
            <p:nvPr/>
          </p:nvSpPr>
          <p:spPr>
            <a:xfrm>
              <a:off x="714374" y="6572193"/>
              <a:ext cx="9360000" cy="540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ko-KR" altLang="en-US" sz="4800"/>
            </a:p>
          </p:txBody>
        </p:sp>
        <p:sp>
          <p:nvSpPr>
            <p:cNvPr id="251" name="물결 250">
              <a:extLst>
                <a:ext uri="{FF2B5EF4-FFF2-40B4-BE49-F238E27FC236}">
                  <a16:creationId xmlns:a16="http://schemas.microsoft.com/office/drawing/2014/main" id="{852FADF2-58E6-C2D4-34A5-2445D4990455}"/>
                </a:ext>
              </a:extLst>
            </p:cNvPr>
            <p:cNvSpPr/>
            <p:nvPr/>
          </p:nvSpPr>
          <p:spPr>
            <a:xfrm>
              <a:off x="1447720" y="6122193"/>
              <a:ext cx="7920000" cy="1440000"/>
            </a:xfrm>
            <a:prstGeom prst="wav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US" altLang="ko-KR" sz="4800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PURPOSE</a:t>
              </a:r>
              <a:endParaRPr lang="ko-KR" altLang="en-US" sz="48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213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367</TotalTime>
  <Words>194</Words>
  <Application>Microsoft Office PowerPoint</Application>
  <PresentationFormat>사용자 지정</PresentationFormat>
  <Paragraphs>52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HY헤드라인M</vt:lpstr>
      <vt:lpstr>맑은 고딕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ONYOU KOO</dc:creator>
  <cp:lastModifiedBy>ONYOU KOO</cp:lastModifiedBy>
  <cp:revision>10</cp:revision>
  <dcterms:created xsi:type="dcterms:W3CDTF">2023-10-24T11:34:29Z</dcterms:created>
  <dcterms:modified xsi:type="dcterms:W3CDTF">2023-10-25T05:20:22Z</dcterms:modified>
</cp:coreProperties>
</file>