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9" r:id="rId8"/>
    <p:sldId id="268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20" y="21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>
            <a:extLst>
              <a:ext uri="{FF2B5EF4-FFF2-40B4-BE49-F238E27FC236}">
                <a16:creationId xmlns:a16="http://schemas.microsoft.com/office/drawing/2014/main" id="{51280D04-3697-F69D-E466-355B3A06482B}"/>
              </a:ext>
            </a:extLst>
          </p:cNvPr>
          <p:cNvGrpSpPr/>
          <p:nvPr userDrawn="1"/>
        </p:nvGrpSpPr>
        <p:grpSpPr>
          <a:xfrm>
            <a:off x="9040764" y="3800909"/>
            <a:ext cx="3064146" cy="2970001"/>
            <a:chOff x="4577016" y="2000017"/>
            <a:chExt cx="3064146" cy="2970001"/>
          </a:xfrm>
          <a:noFill/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CF39B3E5-6702-EF16-3B54-E5F24594AFF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2C95F51E-9CA1-CE3F-CB2A-1A2CD77630F2}"/>
                </a:ext>
              </a:extLst>
            </p:cNvPr>
            <p:cNvCxnSpPr>
              <a:cxnSpLocks/>
              <a:stCxn id="16" idx="4"/>
              <a:endCxn id="14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A0157140-04E5-74C7-6DC3-5DAAE51B76B3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68A7F4B1-04F3-6202-668B-112D9DA887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05434895-0CAA-EF01-941C-35BE78ABAB24}"/>
                </a:ext>
              </a:extLst>
            </p:cNvPr>
            <p:cNvCxnSpPr>
              <a:cxnSpLocks/>
              <a:stCxn id="16" idx="5"/>
              <a:endCxn id="1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9EFB60C-6ED0-34EE-B7CE-42F428E7FBE3}"/>
                </a:ext>
              </a:extLst>
            </p:cNvPr>
            <p:cNvCxnSpPr>
              <a:cxnSpLocks/>
              <a:stCxn id="16" idx="7"/>
              <a:endCxn id="1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4A41A01D-05E9-40F0-C251-04ACAC845444}"/>
                </a:ext>
              </a:extLst>
            </p:cNvPr>
            <p:cNvCxnSpPr>
              <a:cxnSpLocks/>
              <a:stCxn id="16" idx="1"/>
              <a:endCxn id="14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0D3B51B6-7A7E-82FE-2096-605D030DFD1A}"/>
                </a:ext>
              </a:extLst>
            </p:cNvPr>
            <p:cNvCxnSpPr>
              <a:cxnSpLocks/>
              <a:stCxn id="16" idx="2"/>
              <a:endCxn id="14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D3279BDF-2B7A-83C6-E353-2AFACD7BD847}"/>
                </a:ext>
              </a:extLst>
            </p:cNvPr>
            <p:cNvCxnSpPr>
              <a:cxnSpLocks/>
              <a:stCxn id="16" idx="6"/>
              <a:endCxn id="14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3F9BFBB2-7E04-2173-DDFA-FA74FCE48246}"/>
                </a:ext>
              </a:extLst>
            </p:cNvPr>
            <p:cNvCxnSpPr>
              <a:cxnSpLocks/>
              <a:stCxn id="16" idx="7"/>
              <a:endCxn id="14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C1F942F4-2F69-F0D2-677F-FE8963AFF972}"/>
                </a:ext>
              </a:extLst>
            </p:cNvPr>
            <p:cNvCxnSpPr>
              <a:cxnSpLocks/>
              <a:stCxn id="16" idx="3"/>
              <a:endCxn id="14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A53BFB9-C3C5-0362-D511-A5F9B378B782}"/>
                </a:ext>
              </a:extLst>
            </p:cNvPr>
            <p:cNvCxnSpPr>
              <a:cxnSpLocks/>
              <a:stCxn id="16" idx="5"/>
              <a:endCxn id="14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E7AEC2E-71C3-B1A2-BD10-41A4B5AEB78A}"/>
                </a:ext>
              </a:extLst>
            </p:cNvPr>
            <p:cNvCxnSpPr>
              <a:cxnSpLocks/>
              <a:stCxn id="16" idx="2"/>
              <a:endCxn id="46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550791EE-4E9D-0A64-F6BE-73C4AE45AD25}"/>
                </a:ext>
              </a:extLst>
            </p:cNvPr>
            <p:cNvCxnSpPr>
              <a:cxnSpLocks/>
              <a:stCxn id="16" idx="3"/>
              <a:endCxn id="46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C965F94D-E23D-4738-EEC1-A2E89EA8DA4B}"/>
                </a:ext>
              </a:extLst>
            </p:cNvPr>
            <p:cNvCxnSpPr>
              <a:cxnSpLocks/>
              <a:stCxn id="16" idx="5"/>
              <a:endCxn id="46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014043A-0E42-AE14-B96D-36F3D5E2EB4F}"/>
                </a:ext>
              </a:extLst>
            </p:cNvPr>
            <p:cNvCxnSpPr>
              <a:cxnSpLocks/>
              <a:stCxn id="14" idx="6"/>
              <a:endCxn id="46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2B012C73-A41F-FC1F-55A6-0F0EFDEB075C}"/>
                </a:ext>
              </a:extLst>
            </p:cNvPr>
            <p:cNvCxnSpPr>
              <a:cxnSpLocks/>
              <a:stCxn id="16" idx="1"/>
              <a:endCxn id="46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038F8BE3-0372-94F9-4978-809ADBA61E9B}"/>
                </a:ext>
              </a:extLst>
            </p:cNvPr>
            <p:cNvCxnSpPr>
              <a:cxnSpLocks/>
              <a:stCxn id="16" idx="7"/>
              <a:endCxn id="46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0B76A6DE-E4A3-B742-9914-C523A7CF2785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9C017C94-68D9-63A9-EB8F-F98F66A20A7E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95FAC4B3-9D7C-A8A5-CED2-04E7C1D123AE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155CED4D-B089-03FE-279A-27B54AA07A03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3DAF3AF1-87DC-2FAD-6007-C49C23A8230E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0714271D-0B7F-1CE0-3BDD-9BE27764A9E3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B1C9C25D-52E3-7936-D6DB-FE382F6E1CF8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5357D166-20D8-1FCF-A7DB-23966014DBE6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FE991507-39BF-572A-9583-68B299B02C2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1E2D4BE1-A52E-069D-D967-669BA1128023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B1C60C85-B74A-8DE9-A59F-E3A68232A0DE}"/>
                </a:ext>
              </a:extLst>
            </p:cNvPr>
            <p:cNvCxnSpPr>
              <a:cxnSpLocks/>
              <a:stCxn id="46" idx="6"/>
              <a:endCxn id="46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83D9CA33-8EA8-0386-F2A5-024059D10CAB}"/>
                </a:ext>
              </a:extLst>
            </p:cNvPr>
            <p:cNvCxnSpPr>
              <a:cxnSpLocks/>
              <a:stCxn id="46" idx="7"/>
              <a:endCxn id="46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64A91A2C-0DC3-650C-1215-236F1D633007}"/>
                </a:ext>
              </a:extLst>
            </p:cNvPr>
            <p:cNvCxnSpPr>
              <a:cxnSpLocks/>
              <a:stCxn id="46" idx="5"/>
              <a:endCxn id="46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C3148A79-7A2D-1A4F-CE7E-964E51144CD9}"/>
                </a:ext>
              </a:extLst>
            </p:cNvPr>
            <p:cNvCxnSpPr>
              <a:cxnSpLocks/>
              <a:stCxn id="46" idx="0"/>
              <a:endCxn id="46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C6E077FC-B583-9E78-7554-BDE99955A357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82194949-2D04-92A6-98FD-903451001039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>
              <a:extLst>
                <a:ext uri="{FF2B5EF4-FFF2-40B4-BE49-F238E27FC236}">
                  <a16:creationId xmlns:a16="http://schemas.microsoft.com/office/drawing/2014/main" id="{AC124C78-F029-F87B-0A1B-89850B06A84F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2FE2AAA9-8693-18D1-C05C-8BD0F04FD088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75D745FD-6145-7816-8B0E-3C862996DF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3FB9B7C7-8EC1-DBC7-6F96-061912BDD0A8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93D0A6B2-860A-E360-58BB-9C01EC283A10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487F237D-6DD6-AEA2-76A7-872CC21FFF5D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4C84DE1B-89C2-5840-8338-F745954EE16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3E6166AF-C8EF-0EBD-8779-2037046F4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3737" y="1122363"/>
            <a:ext cx="10080000" cy="2160000"/>
          </a:xfrm>
        </p:spPr>
        <p:txBody>
          <a:bodyPr anchor="ctr"/>
          <a:lstStyle>
            <a:lvl1pPr algn="ctr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en-US" altLang="ko-KR" dirty="0"/>
              <a:t>『</a:t>
            </a:r>
            <a:r>
              <a:rPr lang="ko-KR" altLang="en-US" dirty="0"/>
              <a:t>제목입력</a:t>
            </a:r>
            <a:r>
              <a:rPr lang="en-US" altLang="ko-KR" dirty="0"/>
              <a:t>(32</a:t>
            </a:r>
            <a:r>
              <a:rPr lang="ko-KR" altLang="en-US" dirty="0"/>
              <a:t>사이즈</a:t>
            </a:r>
            <a:r>
              <a:rPr lang="en-US" altLang="ko-KR" dirty="0"/>
              <a:t>)』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190C1EE-B9F8-ED69-C1D2-6879231C769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3737" y="3630108"/>
            <a:ext cx="8640000" cy="1260000"/>
          </a:xfrm>
        </p:spPr>
        <p:txBody>
          <a:bodyPr tIns="46800" anchor="ctr">
            <a:normAutofit/>
          </a:bodyPr>
          <a:lstStyle>
            <a:lvl1pPr marL="0" indent="0" algn="ctr">
              <a:buNone/>
              <a:defRPr sz="2400">
                <a:latin typeface="한컴산뜻돋움" panose="02000000000000000000" pitchFamily="2" charset="-127"/>
                <a:ea typeface="한컴산뜻돋움" panose="02000000000000000000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dirty="0"/>
              <a:t>『</a:t>
            </a:r>
            <a:r>
              <a:rPr lang="ko-KR" altLang="en-US" dirty="0"/>
              <a:t>저자명</a:t>
            </a:r>
            <a:r>
              <a:rPr lang="en-US" altLang="ko-KR" dirty="0"/>
              <a:t>, </a:t>
            </a:r>
            <a:r>
              <a:rPr lang="ko-KR" altLang="en-US" dirty="0" err="1"/>
              <a:t>소속명</a:t>
            </a:r>
            <a:r>
              <a:rPr lang="en-US" altLang="ko-KR" dirty="0"/>
              <a:t>, </a:t>
            </a:r>
            <a:r>
              <a:rPr lang="ko-KR" altLang="en-US" dirty="0" err="1"/>
              <a:t>학과명</a:t>
            </a:r>
            <a:r>
              <a:rPr lang="en-US" altLang="ko-KR" dirty="0"/>
              <a:t>(24</a:t>
            </a:r>
            <a:r>
              <a:rPr lang="ko-KR" altLang="en-US" dirty="0"/>
              <a:t>사이즈</a:t>
            </a:r>
            <a:r>
              <a:rPr lang="en-US" altLang="ko-KR" dirty="0"/>
              <a:t>)』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CDE62-E49F-BD64-EB1B-A381939A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D38974-6460-E3D7-D8F7-86EC8F75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98913B3-26C8-704B-68CD-7CEF66BC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860F5-BD67-5729-A99F-6807C96D8B09}"/>
              </a:ext>
            </a:extLst>
          </p:cNvPr>
          <p:cNvSpPr txBox="1"/>
          <p:nvPr userDrawn="1"/>
        </p:nvSpPr>
        <p:spPr>
          <a:xfrm>
            <a:off x="1776000" y="267090"/>
            <a:ext cx="86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대한시과학회 〮 </a:t>
            </a:r>
            <a:r>
              <a:rPr lang="ko-KR" altLang="en-US" sz="2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한국안광학회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공동학술대회</a:t>
            </a: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00441289-42BE-048A-E845-C52371B8672F}"/>
              </a:ext>
            </a:extLst>
          </p:cNvPr>
          <p:cNvSpPr/>
          <p:nvPr userDrawn="1"/>
        </p:nvSpPr>
        <p:spPr>
          <a:xfrm>
            <a:off x="87090" y="87090"/>
            <a:ext cx="1080000" cy="10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C9BA134F-BB0F-AB9B-E1F8-23BB9AAF8023}"/>
              </a:ext>
            </a:extLst>
          </p:cNvPr>
          <p:cNvSpPr/>
          <p:nvPr userDrawn="1"/>
        </p:nvSpPr>
        <p:spPr>
          <a:xfrm>
            <a:off x="10664910" y="87090"/>
            <a:ext cx="1440000" cy="10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9361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사각형: 둥근 대각선 방향 모서리 68">
            <a:extLst>
              <a:ext uri="{FF2B5EF4-FFF2-40B4-BE49-F238E27FC236}">
                <a16:creationId xmlns:a16="http://schemas.microsoft.com/office/drawing/2014/main" id="{916195EE-EF21-7447-D412-87F987983887}"/>
              </a:ext>
            </a:extLst>
          </p:cNvPr>
          <p:cNvSpPr/>
          <p:nvPr userDrawn="1"/>
        </p:nvSpPr>
        <p:spPr>
          <a:xfrm>
            <a:off x="66000" y="1356734"/>
            <a:ext cx="12060000" cy="5112000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제목 1">
            <a:extLst>
              <a:ext uri="{FF2B5EF4-FFF2-40B4-BE49-F238E27FC236}">
                <a16:creationId xmlns:a16="http://schemas.microsoft.com/office/drawing/2014/main" id="{B45E0F2E-866D-FE12-44D6-F4FDC6DB3C9B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100F8F-ACC1-E633-9A36-70154D961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0" y="1280158"/>
            <a:ext cx="12060000" cy="5040000"/>
          </a:xfrm>
          <a:prstGeom prst="round2Diag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113F42-8E53-EF18-E73F-54D9A3EB0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D6B944-9E4F-7C9E-DEDD-822D4EE64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3E74A1-2DF9-611A-93FF-A9947A02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50AA5D-DB52-2BC2-4F55-00391050DC01}"/>
              </a:ext>
            </a:extLst>
          </p:cNvPr>
          <p:cNvSpPr txBox="1"/>
          <p:nvPr userDrawn="1"/>
        </p:nvSpPr>
        <p:spPr>
          <a:xfrm>
            <a:off x="1777816" y="6482910"/>
            <a:ext cx="8640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대한시과학회 〮 </a:t>
            </a:r>
            <a:r>
              <a:rPr lang="ko-KR" altLang="en-US" sz="14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한국안광학회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공동학술대회</a:t>
            </a:r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5BCD1711-C13E-FDC1-345A-D992AF8F5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474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: 둥근 대각선 방향 모서리 7">
            <a:extLst>
              <a:ext uri="{FF2B5EF4-FFF2-40B4-BE49-F238E27FC236}">
                <a16:creationId xmlns:a16="http://schemas.microsoft.com/office/drawing/2014/main" id="{EABD8681-3EC0-66A3-D30A-9604916BAB55}"/>
              </a:ext>
            </a:extLst>
          </p:cNvPr>
          <p:cNvSpPr/>
          <p:nvPr userDrawn="1"/>
        </p:nvSpPr>
        <p:spPr>
          <a:xfrm>
            <a:off x="57291" y="1428211"/>
            <a:ext cx="5940000" cy="5040000"/>
          </a:xfrm>
          <a:prstGeom prst="round2Diag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둥근 대각선 방향 모서리 10">
            <a:extLst>
              <a:ext uri="{FF2B5EF4-FFF2-40B4-BE49-F238E27FC236}">
                <a16:creationId xmlns:a16="http://schemas.microsoft.com/office/drawing/2014/main" id="{E273924F-F396-314E-C672-380DEE91235A}"/>
              </a:ext>
            </a:extLst>
          </p:cNvPr>
          <p:cNvSpPr/>
          <p:nvPr userDrawn="1"/>
        </p:nvSpPr>
        <p:spPr>
          <a:xfrm>
            <a:off x="6167109" y="1428211"/>
            <a:ext cx="5940000" cy="5040000"/>
          </a:xfrm>
          <a:prstGeom prst="round2Diag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6711786-A071-1DD0-B255-7B88C77A8ABA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8AE76ED1-085E-5398-21D7-40017A3AA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99" y="1280158"/>
            <a:ext cx="5940000" cy="5040000"/>
          </a:xfrm>
          <a:prstGeom prst="round2DiagRect">
            <a:avLst/>
          </a:prstGeom>
          <a:solidFill>
            <a:srgbClr val="D6DCE5"/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E3F868DA-6F15-7C37-0D66-62CA6B06EE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5999" y="1280158"/>
            <a:ext cx="5940000" cy="5040000"/>
          </a:xfrm>
          <a:prstGeom prst="round2Diag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19D551-DCE2-C2DE-EA30-472A82759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9E05606-9FE8-1199-9B73-0BF84705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0D5901-8D74-D15E-96CF-94A8C9ED2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61DB29-4C85-6D02-8981-2EC09ED2A5CD}"/>
              </a:ext>
            </a:extLst>
          </p:cNvPr>
          <p:cNvSpPr txBox="1"/>
          <p:nvPr userDrawn="1"/>
        </p:nvSpPr>
        <p:spPr>
          <a:xfrm>
            <a:off x="1777816" y="6482910"/>
            <a:ext cx="8640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대한시과학회 〮 </a:t>
            </a:r>
            <a:r>
              <a:rPr lang="ko-KR" altLang="en-US" sz="14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한국안광학회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공동학술대회</a:t>
            </a:r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2A4BD4BE-4173-7BE8-66A0-C5819CA19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8337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6F7ABE-EB44-48C6-CCC9-EC3F776235BA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834CC55-304D-B9F9-4F93-70A6145545F5}"/>
              </a:ext>
            </a:extLst>
          </p:cNvPr>
          <p:cNvGrpSpPr/>
          <p:nvPr userDrawn="1"/>
        </p:nvGrpSpPr>
        <p:grpSpPr>
          <a:xfrm>
            <a:off x="9040764" y="3800909"/>
            <a:ext cx="3064146" cy="2970001"/>
            <a:chOff x="4577016" y="2000017"/>
            <a:chExt cx="3064146" cy="2970001"/>
          </a:xfrm>
          <a:noFill/>
        </p:grpSpPr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83337C17-715F-44CE-7C4B-9A1E26FF8FEB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89332C1E-934E-6C1F-0CF7-F0238D7C3B9D}"/>
                </a:ext>
              </a:extLst>
            </p:cNvPr>
            <p:cNvCxnSpPr>
              <a:cxnSpLocks/>
              <a:stCxn id="19" idx="4"/>
              <a:endCxn id="17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5C64DF62-BC15-3330-FBB8-94D9375EA98D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55D93C9-085D-AB87-38AE-BFE8868310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EE84C042-EEEB-4A30-04F2-D6815E641F98}"/>
                </a:ext>
              </a:extLst>
            </p:cNvPr>
            <p:cNvCxnSpPr>
              <a:cxnSpLocks/>
              <a:stCxn id="19" idx="5"/>
              <a:endCxn id="19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D17D2709-A8E6-FF9A-19E4-7446B72D9A0A}"/>
                </a:ext>
              </a:extLst>
            </p:cNvPr>
            <p:cNvCxnSpPr>
              <a:cxnSpLocks/>
              <a:stCxn id="19" idx="7"/>
              <a:endCxn id="19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D95403EE-2A36-D185-1B62-10F8AF6E40D6}"/>
                </a:ext>
              </a:extLst>
            </p:cNvPr>
            <p:cNvCxnSpPr>
              <a:cxnSpLocks/>
              <a:stCxn id="19" idx="1"/>
              <a:endCxn id="17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7C957670-5C59-B27E-5489-8D4A098B94C5}"/>
                </a:ext>
              </a:extLst>
            </p:cNvPr>
            <p:cNvCxnSpPr>
              <a:cxnSpLocks/>
              <a:stCxn id="19" idx="2"/>
              <a:endCxn id="17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9FCE6C65-3A6C-FC6F-AC17-23691632C3C3}"/>
                </a:ext>
              </a:extLst>
            </p:cNvPr>
            <p:cNvCxnSpPr>
              <a:cxnSpLocks/>
              <a:stCxn id="19" idx="6"/>
              <a:endCxn id="17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30BC290E-D134-629B-10DB-6ADB32F0CF23}"/>
                </a:ext>
              </a:extLst>
            </p:cNvPr>
            <p:cNvCxnSpPr>
              <a:cxnSpLocks/>
              <a:stCxn id="19" idx="7"/>
              <a:endCxn id="17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EE4D8264-0999-91C5-9CAD-F7798B1CF081}"/>
                </a:ext>
              </a:extLst>
            </p:cNvPr>
            <p:cNvCxnSpPr>
              <a:cxnSpLocks/>
              <a:stCxn id="19" idx="3"/>
              <a:endCxn id="17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21F3659A-FA5D-B6EE-DB1B-9B79DF559EBC}"/>
                </a:ext>
              </a:extLst>
            </p:cNvPr>
            <p:cNvCxnSpPr>
              <a:cxnSpLocks/>
              <a:stCxn id="19" idx="5"/>
              <a:endCxn id="17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7F1561C2-41C6-C6A0-4F20-2F4AAD139241}"/>
                </a:ext>
              </a:extLst>
            </p:cNvPr>
            <p:cNvCxnSpPr>
              <a:cxnSpLocks/>
              <a:stCxn id="19" idx="2"/>
              <a:endCxn id="49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6026B617-7A3D-CD23-D2FF-F306BBF431E5}"/>
                </a:ext>
              </a:extLst>
            </p:cNvPr>
            <p:cNvCxnSpPr>
              <a:cxnSpLocks/>
              <a:stCxn id="19" idx="3"/>
              <a:endCxn id="49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F52310AE-237D-6614-0F37-B6D8510508CF}"/>
                </a:ext>
              </a:extLst>
            </p:cNvPr>
            <p:cNvCxnSpPr>
              <a:cxnSpLocks/>
              <a:stCxn id="19" idx="5"/>
              <a:endCxn id="49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D39F12E3-813F-CBA6-10B3-CCD7997D2606}"/>
                </a:ext>
              </a:extLst>
            </p:cNvPr>
            <p:cNvCxnSpPr>
              <a:cxnSpLocks/>
              <a:stCxn id="17" idx="6"/>
              <a:endCxn id="49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4150D46F-B01B-D467-D045-251E4E04857C}"/>
                </a:ext>
              </a:extLst>
            </p:cNvPr>
            <p:cNvCxnSpPr>
              <a:cxnSpLocks/>
              <a:stCxn id="19" idx="1"/>
              <a:endCxn id="49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A96E3FE2-7210-051D-D118-016DE2168E21}"/>
                </a:ext>
              </a:extLst>
            </p:cNvPr>
            <p:cNvCxnSpPr>
              <a:cxnSpLocks/>
              <a:stCxn id="19" idx="7"/>
              <a:endCxn id="49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7123ABF8-B1A2-6B44-87B0-0D9B1C808C76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5C63EA85-280B-4638-BA34-DD58FCFBDF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DDD700D8-652B-78AB-261A-F93B2066F8E9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3EFE8AF1-9911-D772-0788-EDD6BC6CEF4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B9AE541B-0B5B-3625-651F-081EA2D2EE9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28CDE50E-0D88-3329-5482-877FC405B336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0DE5051F-AE44-D83E-03AF-3D0B608F9B65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D7619A3B-6B95-F2BD-9848-B5AB1FE0C3C9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A09B93F1-6E6D-DDB1-C4E2-71A45C95B52B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타원 43">
              <a:extLst>
                <a:ext uri="{FF2B5EF4-FFF2-40B4-BE49-F238E27FC236}">
                  <a16:creationId xmlns:a16="http://schemas.microsoft.com/office/drawing/2014/main" id="{6AD230D3-3933-BBF2-55C8-FC286342F4F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CB1A512F-38C8-ECAC-37E0-46B2F1D06ECA}"/>
                </a:ext>
              </a:extLst>
            </p:cNvPr>
            <p:cNvCxnSpPr>
              <a:cxnSpLocks/>
              <a:stCxn id="49" idx="6"/>
              <a:endCxn id="49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3E116238-4005-B410-D461-DB935B47E03A}"/>
                </a:ext>
              </a:extLst>
            </p:cNvPr>
            <p:cNvCxnSpPr>
              <a:cxnSpLocks/>
              <a:stCxn id="49" idx="7"/>
              <a:endCxn id="49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DFD86807-048D-EB94-E202-AC3CFA0ECFD8}"/>
                </a:ext>
              </a:extLst>
            </p:cNvPr>
            <p:cNvCxnSpPr>
              <a:cxnSpLocks/>
              <a:stCxn id="49" idx="5"/>
              <a:endCxn id="49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1F93439F-96A3-2D36-A887-08ACA3D48CD6}"/>
                </a:ext>
              </a:extLst>
            </p:cNvPr>
            <p:cNvCxnSpPr>
              <a:cxnSpLocks/>
              <a:stCxn id="49" idx="0"/>
              <a:endCxn id="49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A310AB2A-7934-D4DF-FED6-649EEFCA55FF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51A29D3E-04D7-F53E-824D-9B72BFCEAEC9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0BF7980A-A471-384F-4A20-D651DE27D85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9022F1AE-DC40-C691-B1CC-24D8F17A3939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1DB3AECC-6D6D-7C47-8F5F-3442247CE10D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4D451B59-6065-1052-1657-98359C1A611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14C33401-7B17-0B47-5800-A73346C41DB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88CF3184-59B3-05F3-C708-A72DE6EC32F3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E65D2BB3-361D-BA41-AF70-E04FD32C2F6E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C48494D-1425-FF77-E308-6A2B42E6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727AF2B-3750-E592-9D72-524D87127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4766F54-0289-3E31-00D0-5E05E5B17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A5D721-E29B-BC2F-BA5F-1B2D1C17ECF2}"/>
              </a:ext>
            </a:extLst>
          </p:cNvPr>
          <p:cNvSpPr txBox="1"/>
          <p:nvPr userDrawn="1"/>
        </p:nvSpPr>
        <p:spPr>
          <a:xfrm>
            <a:off x="1777816" y="6482910"/>
            <a:ext cx="8640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대한시과학회 〮 </a:t>
            </a:r>
            <a:r>
              <a:rPr lang="ko-KR" altLang="en-US" sz="14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한국안광학회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공동학술대회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FB8B8811-408B-D0A0-68C3-A616192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0999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87ED3CA-5B4F-BCEC-B6B9-BCC82503F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2" y="365125"/>
            <a:ext cx="11520000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06DB68-35FD-1EA6-CE61-1C4A1E68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631" y="1825625"/>
            <a:ext cx="11519999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64E6DF-6461-574C-29F5-066CB471E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C7FA-E4DD-4311-8E87-C212740C358C}" type="datetimeFigureOut">
              <a:rPr lang="ko-KR" altLang="en-US" smtClean="0"/>
              <a:t>2023-11-03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AD08C-5623-5196-D5D4-4B27D8F1D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B6DAAF8-B018-E9CE-878C-A125569BB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4337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42DB32-4AE2-5DDB-80CB-D72ABC671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2AE58E-8995-5CC8-E032-719FF46803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257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94BC6106-BBCF-D147-8409-B080D8498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9F594EA2-F627-6CE4-495E-54B7AAE4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I. </a:t>
            </a:r>
            <a:r>
              <a:rPr lang="ko-KR" altLang="en-US" dirty="0"/>
              <a:t>연구목적 </a:t>
            </a:r>
            <a:r>
              <a:rPr lang="en-US" altLang="ko-KR" dirty="0"/>
              <a:t>(Purpose)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727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2D7B3A38-D71C-FAA4-1951-C8F0B9C28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78975DC0-0607-ED34-A7AC-3955527D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II. </a:t>
            </a:r>
            <a:r>
              <a:rPr lang="ko-KR" altLang="en-US" dirty="0"/>
              <a:t>연구방법 </a:t>
            </a:r>
            <a:r>
              <a:rPr lang="en-US" altLang="ko-KR" dirty="0"/>
              <a:t>(Methods)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075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73F56116-09FC-E2EB-87F4-8ADE6AD63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91FF5469-5BB2-2326-F68C-3F4B9D158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III. </a:t>
            </a:r>
            <a:r>
              <a:rPr lang="ko-KR" altLang="en-US" dirty="0"/>
              <a:t>연구결과 </a:t>
            </a:r>
            <a:r>
              <a:rPr lang="en-US" altLang="ko-KR" dirty="0"/>
              <a:t>(Results)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832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139A7D47-4843-2DB0-BEEE-82DE1D8EE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B6ECBB6D-AB26-A310-50B6-1E8B2EBEB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IV. </a:t>
            </a:r>
            <a:r>
              <a:rPr lang="ko-KR" altLang="en-US" dirty="0"/>
              <a:t>고찰 </a:t>
            </a:r>
            <a:r>
              <a:rPr lang="en-US" altLang="ko-KR" dirty="0"/>
              <a:t>(Discussion)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7657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6317753E-97BD-DABD-791A-93BA1FD5C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466BFEE6-7E85-5F78-D901-8E7235F9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V.</a:t>
            </a:r>
            <a:r>
              <a:rPr lang="ko-KR" altLang="en-US" dirty="0"/>
              <a:t> 결론 </a:t>
            </a:r>
            <a:r>
              <a:rPr lang="en-US" altLang="ko-KR" dirty="0"/>
              <a:t>(Conclusion)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859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E53BE110-E8F0-2F8D-63AF-63B3D17B5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015EFA-F719-9932-E32D-425B0BE7F6D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5D9D75B2-E56C-AF5A-7FC1-2DA013C65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651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21A09A02-9D26-DC16-EF29-0A4025A6B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90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30</Words>
  <Application>Microsoft Office PowerPoint</Application>
  <PresentationFormat>와이드스크린</PresentationFormat>
  <Paragraphs>5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HY헤드라인M</vt:lpstr>
      <vt:lpstr>맑은 고딕</vt:lpstr>
      <vt:lpstr>한컴산뜻돋움</vt:lpstr>
      <vt:lpstr>Arial</vt:lpstr>
      <vt:lpstr>Office 테마</vt:lpstr>
      <vt:lpstr>PowerPoint 프레젠테이션</vt:lpstr>
      <vt:lpstr>I. 연구목적 (Purpose)</vt:lpstr>
      <vt:lpstr>II. 연구방법 (Methods)</vt:lpstr>
      <vt:lpstr>III. 연구결과 (Results)</vt:lpstr>
      <vt:lpstr>IV. 고찰 (Discussion)</vt:lpstr>
      <vt:lpstr>V. 결론 (Conclusion)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ONYOU KOO</dc:creator>
  <cp:lastModifiedBy>ONYOU KOO</cp:lastModifiedBy>
  <cp:revision>7</cp:revision>
  <dcterms:created xsi:type="dcterms:W3CDTF">2023-10-24T10:10:11Z</dcterms:created>
  <dcterms:modified xsi:type="dcterms:W3CDTF">2023-11-03T07:24:02Z</dcterms:modified>
</cp:coreProperties>
</file>